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8.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9.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4129" r:id="rId5"/>
    <p:sldMasterId id="2147484173" r:id="rId6"/>
    <p:sldMasterId id="2147484217" r:id="rId7"/>
    <p:sldMasterId id="2147484261" r:id="rId8"/>
    <p:sldMasterId id="2147484305" r:id="rId9"/>
    <p:sldMasterId id="2147484349" r:id="rId10"/>
    <p:sldMasterId id="2147484393" r:id="rId11"/>
    <p:sldMasterId id="2147484437" r:id="rId12"/>
    <p:sldMasterId id="2147484481" r:id="rId13"/>
  </p:sldMasterIdLst>
  <p:notesMasterIdLst>
    <p:notesMasterId r:id="rId42"/>
  </p:notesMasterIdLst>
  <p:handoutMasterIdLst>
    <p:handoutMasterId r:id="rId43"/>
  </p:handoutMasterIdLst>
  <p:sldIdLst>
    <p:sldId id="256" r:id="rId14"/>
    <p:sldId id="260" r:id="rId15"/>
    <p:sldId id="2147327327" r:id="rId16"/>
    <p:sldId id="2147327329" r:id="rId17"/>
    <p:sldId id="2147327328" r:id="rId18"/>
    <p:sldId id="269" r:id="rId19"/>
    <p:sldId id="266" r:id="rId20"/>
    <p:sldId id="271" r:id="rId21"/>
    <p:sldId id="273" r:id="rId22"/>
    <p:sldId id="302" r:id="rId23"/>
    <p:sldId id="276" r:id="rId24"/>
    <p:sldId id="304" r:id="rId25"/>
    <p:sldId id="277" r:id="rId26"/>
    <p:sldId id="492" r:id="rId27"/>
    <p:sldId id="279" r:id="rId28"/>
    <p:sldId id="280" r:id="rId29"/>
    <p:sldId id="275" r:id="rId30"/>
    <p:sldId id="268" r:id="rId31"/>
    <p:sldId id="272" r:id="rId32"/>
    <p:sldId id="283" r:id="rId33"/>
    <p:sldId id="284" r:id="rId34"/>
    <p:sldId id="257" r:id="rId35"/>
    <p:sldId id="489" r:id="rId36"/>
    <p:sldId id="2147327330" r:id="rId37"/>
    <p:sldId id="259" r:id="rId38"/>
    <p:sldId id="2147327331" r:id="rId39"/>
    <p:sldId id="490" r:id="rId40"/>
    <p:sldId id="2147327332" r:id="rId41"/>
  </p:sldIdLst>
  <p:sldSz cx="24382413" cy="13716000"/>
  <p:notesSz cx="6858000" cy="9144000"/>
  <p:embeddedFontLst>
    <p:embeddedFont>
      <p:font typeface="Antonio" panose="020B0604020202020204" charset="0"/>
      <p:regular r:id="rId44"/>
      <p:bold r:id="rId45"/>
    </p:embeddedFont>
    <p:embeddedFont>
      <p:font typeface="Antonio Thin" panose="020B0604020202020204" charset="0"/>
      <p:regular r:id="rId46"/>
    </p:embeddedFont>
    <p:embeddedFont>
      <p:font typeface="Apricus Black" pitchFamily="50" charset="0"/>
      <p:bold r:id="rId47"/>
    </p:embeddedFont>
    <p:embeddedFont>
      <p:font typeface="Roboto" panose="02000000000000000000" pitchFamily="2" charset="0"/>
      <p:regular r:id="rId48"/>
      <p:bold r:id="rId49"/>
      <p:italic r:id="rId50"/>
      <p:boldItalic r:id="rId51"/>
    </p:embeddedFont>
    <p:embeddedFont>
      <p:font typeface="Roboto Light" panose="02000000000000000000" pitchFamily="2" charset="0"/>
      <p:regular r:id="rId52"/>
      <p:italic r:id="rId53"/>
    </p:embeddedFont>
  </p:embeddedFontLst>
  <p:defaultTextStyle>
    <a:defPPr>
      <a:defRPr lang="en-US"/>
    </a:defPPr>
    <a:lvl1pPr marL="0" algn="l" defTabSz="1827641" rtl="0" eaLnBrk="1" latinLnBrk="0" hangingPunct="1">
      <a:defRPr sz="3600" kern="1200">
        <a:solidFill>
          <a:schemeClr val="tx1"/>
        </a:solidFill>
        <a:latin typeface="+mn-lt"/>
        <a:ea typeface="+mn-ea"/>
        <a:cs typeface="+mn-cs"/>
      </a:defRPr>
    </a:lvl1pPr>
    <a:lvl2pPr marL="913824" algn="l" defTabSz="1827641" rtl="0" eaLnBrk="1" latinLnBrk="0" hangingPunct="1">
      <a:defRPr sz="3600" kern="1200">
        <a:solidFill>
          <a:schemeClr val="tx1"/>
        </a:solidFill>
        <a:latin typeface="+mn-lt"/>
        <a:ea typeface="+mn-ea"/>
        <a:cs typeface="+mn-cs"/>
      </a:defRPr>
    </a:lvl2pPr>
    <a:lvl3pPr marL="1827641" algn="l" defTabSz="1827641" rtl="0" eaLnBrk="1" latinLnBrk="0" hangingPunct="1">
      <a:defRPr sz="3600" kern="1200">
        <a:solidFill>
          <a:schemeClr val="tx1"/>
        </a:solidFill>
        <a:latin typeface="+mn-lt"/>
        <a:ea typeface="+mn-ea"/>
        <a:cs typeface="+mn-cs"/>
      </a:defRPr>
    </a:lvl3pPr>
    <a:lvl4pPr marL="2741464" algn="l" defTabSz="1827641" rtl="0" eaLnBrk="1" latinLnBrk="0" hangingPunct="1">
      <a:defRPr sz="3600" kern="1200">
        <a:solidFill>
          <a:schemeClr val="tx1"/>
        </a:solidFill>
        <a:latin typeface="+mn-lt"/>
        <a:ea typeface="+mn-ea"/>
        <a:cs typeface="+mn-cs"/>
      </a:defRPr>
    </a:lvl4pPr>
    <a:lvl5pPr marL="3655284" algn="l" defTabSz="1827641" rtl="0" eaLnBrk="1" latinLnBrk="0" hangingPunct="1">
      <a:defRPr sz="3600" kern="1200">
        <a:solidFill>
          <a:schemeClr val="tx1"/>
        </a:solidFill>
        <a:latin typeface="+mn-lt"/>
        <a:ea typeface="+mn-ea"/>
        <a:cs typeface="+mn-cs"/>
      </a:defRPr>
    </a:lvl5pPr>
    <a:lvl6pPr marL="4569105" algn="l" defTabSz="1827641" rtl="0" eaLnBrk="1" latinLnBrk="0" hangingPunct="1">
      <a:defRPr sz="3600" kern="1200">
        <a:solidFill>
          <a:schemeClr val="tx1"/>
        </a:solidFill>
        <a:latin typeface="+mn-lt"/>
        <a:ea typeface="+mn-ea"/>
        <a:cs typeface="+mn-cs"/>
      </a:defRPr>
    </a:lvl6pPr>
    <a:lvl7pPr marL="5482926" algn="l" defTabSz="1827641" rtl="0" eaLnBrk="1" latinLnBrk="0" hangingPunct="1">
      <a:defRPr sz="3600" kern="1200">
        <a:solidFill>
          <a:schemeClr val="tx1"/>
        </a:solidFill>
        <a:latin typeface="+mn-lt"/>
        <a:ea typeface="+mn-ea"/>
        <a:cs typeface="+mn-cs"/>
      </a:defRPr>
    </a:lvl7pPr>
    <a:lvl8pPr marL="6396748" algn="l" defTabSz="1827641" rtl="0" eaLnBrk="1" latinLnBrk="0" hangingPunct="1">
      <a:defRPr sz="3600" kern="1200">
        <a:solidFill>
          <a:schemeClr val="tx1"/>
        </a:solidFill>
        <a:latin typeface="+mn-lt"/>
        <a:ea typeface="+mn-ea"/>
        <a:cs typeface="+mn-cs"/>
      </a:defRPr>
    </a:lvl8pPr>
    <a:lvl9pPr marL="7310568" algn="l" defTabSz="182764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A788CA-93B1-B9D3-EE15-EA1770F1BCC1}" name="Silva Carver" initials="SC" userId="S::s.carver@ucas.ac.uk::caef1096-6fc8-4bb8-bdc3-922372347c66"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935"/>
    <a:srgbClr val="0E2432"/>
    <a:srgbClr val="132433"/>
    <a:srgbClr val="FCAF17"/>
    <a:srgbClr val="BFD730"/>
    <a:srgbClr val="10BED2"/>
    <a:srgbClr val="812990"/>
    <a:srgbClr val="12BCBC"/>
    <a:srgbClr val="706CB2"/>
    <a:srgbClr val="57B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B6902-3C00-5B36-D766-E40D94D1E5F7}" v="10" dt="2026-04-13T12:10:56.532"/>
    <p1510:client id="{EEBC3905-8223-47AD-B56E-1DE0A4A554D8}" v="179" dt="2026-04-13T12:38:0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5628" autoAdjust="0"/>
  </p:normalViewPr>
  <p:slideViewPr>
    <p:cSldViewPr snapToGrid="0">
      <p:cViewPr varScale="1">
        <p:scale>
          <a:sx n="46" d="100"/>
          <a:sy n="46" d="100"/>
        </p:scale>
        <p:origin x="288"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17" d="100"/>
          <a:sy n="117" d="100"/>
        </p:scale>
        <p:origin x="453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3.fntdata"/><Relationship Id="rId59" Type="http://schemas.microsoft.com/office/2018/10/relationships/authors" Target="author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1.fntdata"/><Relationship Id="rId52"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38BFD-A794-4528-B119-412D44D2ABB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GB"/>
        </a:p>
      </dgm:t>
    </dgm:pt>
    <dgm:pt modelId="{171EF96E-8C43-492A-A758-7640AC90DF3F}">
      <dgm:prSet phldrT="[Text]"/>
      <dgm:spPr/>
      <dgm:t>
        <a:bodyPr/>
        <a:lstStyle/>
        <a:p>
          <a:r>
            <a:rPr lang="en-GB">
              <a:latin typeface="Roboto Light "/>
            </a:rPr>
            <a:t>1</a:t>
          </a:r>
        </a:p>
      </dgm:t>
    </dgm:pt>
    <dgm:pt modelId="{C7216C97-889F-48CE-8528-007128632497}" type="parTrans" cxnId="{3C90F78F-CA57-416D-A14A-A0D583AD7D63}">
      <dgm:prSet/>
      <dgm:spPr/>
      <dgm:t>
        <a:bodyPr/>
        <a:lstStyle/>
        <a:p>
          <a:endParaRPr lang="en-GB">
            <a:solidFill>
              <a:schemeClr val="accent5"/>
            </a:solidFill>
          </a:endParaRPr>
        </a:p>
      </dgm:t>
    </dgm:pt>
    <dgm:pt modelId="{AE3CFEA5-1564-492B-B527-E649E764CF7F}" type="sibTrans" cxnId="{3C90F78F-CA57-416D-A14A-A0D583AD7D63}">
      <dgm:prSet/>
      <dgm:spPr/>
      <dgm:t>
        <a:bodyPr/>
        <a:lstStyle/>
        <a:p>
          <a:endParaRPr lang="en-GB">
            <a:solidFill>
              <a:schemeClr val="accent5"/>
            </a:solidFill>
          </a:endParaRPr>
        </a:p>
      </dgm:t>
    </dgm:pt>
    <dgm:pt modelId="{EC98A38F-53D8-4C92-8A8D-0C172CB39C8C}">
      <dgm:prSet phldrT="[Text]"/>
      <dgm:spPr/>
      <dgm:t>
        <a:bodyPr/>
        <a:lstStyle/>
        <a:p>
          <a:pPr>
            <a:buFont typeface="Arial" panose="020B0604020202020204" pitchFamily="34" charset="0"/>
            <a:buNone/>
          </a:pPr>
          <a:r>
            <a:rPr lang="en-GB" b="1">
              <a:latin typeface="Roboto Light "/>
              <a:ea typeface="Roboto Light" panose="02000000000000000000" pitchFamily="2" charset="0"/>
              <a:cs typeface="Roboto Light" panose="02000000000000000000" pitchFamily="2" charset="0"/>
            </a:rPr>
            <a:t>Research</a:t>
          </a:r>
          <a:r>
            <a:rPr lang="en-GB">
              <a:latin typeface="Roboto Light "/>
              <a:ea typeface="Roboto Light" panose="02000000000000000000" pitchFamily="2" charset="0"/>
              <a:cs typeface="Roboto Light" panose="02000000000000000000" pitchFamily="2" charset="0"/>
            </a:rPr>
            <a:t> </a:t>
          </a:r>
          <a:r>
            <a:rPr lang="en-GB" b="1">
              <a:latin typeface="Roboto Light "/>
              <a:ea typeface="Roboto Light" panose="02000000000000000000" pitchFamily="2" charset="0"/>
              <a:cs typeface="Roboto Light" panose="02000000000000000000" pitchFamily="2" charset="0"/>
            </a:rPr>
            <a:t>options</a:t>
          </a:r>
          <a:endParaRPr lang="en-GB" b="1">
            <a:latin typeface="Roboto Light "/>
          </a:endParaRPr>
        </a:p>
      </dgm:t>
    </dgm:pt>
    <dgm:pt modelId="{AA4985CF-4EA7-4D8F-B763-86BE40FEC4E5}" type="parTrans" cxnId="{5FE63D82-550E-4BAC-8AA4-46B49E94B503}">
      <dgm:prSet/>
      <dgm:spPr/>
      <dgm:t>
        <a:bodyPr/>
        <a:lstStyle/>
        <a:p>
          <a:endParaRPr lang="en-GB">
            <a:solidFill>
              <a:schemeClr val="accent5"/>
            </a:solidFill>
          </a:endParaRPr>
        </a:p>
      </dgm:t>
    </dgm:pt>
    <dgm:pt modelId="{A9FD3F8B-84D5-4E53-A39C-617A67598DBF}" type="sibTrans" cxnId="{5FE63D82-550E-4BAC-8AA4-46B49E94B503}">
      <dgm:prSet/>
      <dgm:spPr/>
      <dgm:t>
        <a:bodyPr/>
        <a:lstStyle/>
        <a:p>
          <a:endParaRPr lang="en-GB">
            <a:solidFill>
              <a:schemeClr val="accent5"/>
            </a:solidFill>
          </a:endParaRPr>
        </a:p>
      </dgm:t>
    </dgm:pt>
    <dgm:pt modelId="{B4DC9CA5-9820-421A-8A50-5D1C4253B2BA}">
      <dgm:prSet phldrT="[Text]"/>
      <dgm:spPr/>
      <dgm:t>
        <a:bodyPr/>
        <a:lstStyle/>
        <a:p>
          <a:r>
            <a:rPr lang="en-GB">
              <a:latin typeface="Roboto Light "/>
            </a:rPr>
            <a:t>2</a:t>
          </a:r>
        </a:p>
      </dgm:t>
    </dgm:pt>
    <dgm:pt modelId="{24E94189-EB73-421B-AC95-6C94764611A6}" type="parTrans" cxnId="{EA5B7ACF-0061-4A14-84A4-E4FE1795973D}">
      <dgm:prSet/>
      <dgm:spPr/>
      <dgm:t>
        <a:bodyPr/>
        <a:lstStyle/>
        <a:p>
          <a:endParaRPr lang="en-GB">
            <a:solidFill>
              <a:schemeClr val="accent5"/>
            </a:solidFill>
          </a:endParaRPr>
        </a:p>
      </dgm:t>
    </dgm:pt>
    <dgm:pt modelId="{2B9ED386-96CC-441C-9041-96338C316F6E}" type="sibTrans" cxnId="{EA5B7ACF-0061-4A14-84A4-E4FE1795973D}">
      <dgm:prSet/>
      <dgm:spPr/>
      <dgm:t>
        <a:bodyPr/>
        <a:lstStyle/>
        <a:p>
          <a:endParaRPr lang="en-GB">
            <a:solidFill>
              <a:schemeClr val="accent5"/>
            </a:solidFill>
          </a:endParaRPr>
        </a:p>
      </dgm:t>
    </dgm:pt>
    <dgm:pt modelId="{82EBCE0E-1F33-4134-99C7-C99B83E9ED77}">
      <dgm:prSet phldrT="[Text]"/>
      <dgm:spPr/>
      <dgm:t>
        <a:bodyPr/>
        <a:lstStyle/>
        <a:p>
          <a:pPr>
            <a:buNone/>
          </a:pPr>
          <a:r>
            <a:rPr lang="en-GB" b="1" dirty="0">
              <a:latin typeface="Roboto Light "/>
              <a:ea typeface="Roboto Light"/>
              <a:cs typeface="Roboto Light"/>
            </a:rPr>
            <a:t>Make contact</a:t>
          </a:r>
          <a:endParaRPr lang="en-GB" dirty="0">
            <a:latin typeface="Roboto Light "/>
            <a:ea typeface="Roboto Light"/>
            <a:cs typeface="Roboto Light"/>
          </a:endParaRPr>
        </a:p>
      </dgm:t>
    </dgm:pt>
    <dgm:pt modelId="{D6CF6D56-1430-4A54-B4A1-9C71B7AF58FA}" type="parTrans" cxnId="{22270A77-5F20-4CC6-80CF-AFEB52A3742C}">
      <dgm:prSet/>
      <dgm:spPr/>
      <dgm:t>
        <a:bodyPr/>
        <a:lstStyle/>
        <a:p>
          <a:endParaRPr lang="en-GB">
            <a:solidFill>
              <a:schemeClr val="accent5"/>
            </a:solidFill>
          </a:endParaRPr>
        </a:p>
      </dgm:t>
    </dgm:pt>
    <dgm:pt modelId="{AB4108AD-9083-4A7C-A794-FFC926EE7D5F}" type="sibTrans" cxnId="{22270A77-5F20-4CC6-80CF-AFEB52A3742C}">
      <dgm:prSet/>
      <dgm:spPr/>
      <dgm:t>
        <a:bodyPr/>
        <a:lstStyle/>
        <a:p>
          <a:endParaRPr lang="en-GB">
            <a:solidFill>
              <a:schemeClr val="accent5"/>
            </a:solidFill>
          </a:endParaRPr>
        </a:p>
      </dgm:t>
    </dgm:pt>
    <dgm:pt modelId="{C68A5800-5D34-4C91-8640-09F2CCDE3911}">
      <dgm:prSet phldrT="[Text]"/>
      <dgm:spPr/>
      <dgm:t>
        <a:bodyPr/>
        <a:lstStyle/>
        <a:p>
          <a:r>
            <a:rPr lang="en-GB">
              <a:latin typeface="Roboto Light "/>
            </a:rPr>
            <a:t>3</a:t>
          </a:r>
        </a:p>
      </dgm:t>
    </dgm:pt>
    <dgm:pt modelId="{FE73EEAD-8D94-4848-8274-2CB9ABE5F54F}" type="parTrans" cxnId="{4CE41A19-43EC-4A7C-884C-E0BAB5A947B3}">
      <dgm:prSet/>
      <dgm:spPr/>
      <dgm:t>
        <a:bodyPr/>
        <a:lstStyle/>
        <a:p>
          <a:endParaRPr lang="en-GB">
            <a:solidFill>
              <a:schemeClr val="accent5"/>
            </a:solidFill>
          </a:endParaRPr>
        </a:p>
      </dgm:t>
    </dgm:pt>
    <dgm:pt modelId="{322F954C-DBE2-4A35-8E18-1E047103248F}" type="sibTrans" cxnId="{4CE41A19-43EC-4A7C-884C-E0BAB5A947B3}">
      <dgm:prSet/>
      <dgm:spPr/>
      <dgm:t>
        <a:bodyPr/>
        <a:lstStyle/>
        <a:p>
          <a:endParaRPr lang="en-GB">
            <a:solidFill>
              <a:schemeClr val="accent5"/>
            </a:solidFill>
          </a:endParaRPr>
        </a:p>
      </dgm:t>
    </dgm:pt>
    <dgm:pt modelId="{3AD14909-363C-40B0-A675-3EB13D0E2A26}">
      <dgm:prSet phldrT="[Text]"/>
      <dgm:spPr/>
      <dgm:t>
        <a:bodyPr/>
        <a:lstStyle/>
        <a:p>
          <a:pPr>
            <a:buNone/>
          </a:pPr>
          <a:r>
            <a:rPr lang="en-GB" b="1" dirty="0">
              <a:latin typeface="Roboto Light "/>
              <a:ea typeface="Roboto Light"/>
              <a:cs typeface="Roboto Light"/>
            </a:rPr>
            <a:t>Get offers </a:t>
          </a:r>
        </a:p>
      </dgm:t>
    </dgm:pt>
    <dgm:pt modelId="{CF7B0652-B360-4365-9E5C-A35974F3C2D0}" type="parTrans" cxnId="{E958E0ED-1BBC-4B6A-ADDC-454BA46FA08A}">
      <dgm:prSet/>
      <dgm:spPr/>
      <dgm:t>
        <a:bodyPr/>
        <a:lstStyle/>
        <a:p>
          <a:endParaRPr lang="en-GB">
            <a:solidFill>
              <a:schemeClr val="accent5"/>
            </a:solidFill>
          </a:endParaRPr>
        </a:p>
      </dgm:t>
    </dgm:pt>
    <dgm:pt modelId="{4E042864-D9EF-4053-AA2E-69BEA8EA532E}" type="sibTrans" cxnId="{E958E0ED-1BBC-4B6A-ADDC-454BA46FA08A}">
      <dgm:prSet/>
      <dgm:spPr/>
      <dgm:t>
        <a:bodyPr/>
        <a:lstStyle/>
        <a:p>
          <a:endParaRPr lang="en-GB">
            <a:solidFill>
              <a:schemeClr val="accent5"/>
            </a:solidFill>
          </a:endParaRPr>
        </a:p>
      </dgm:t>
    </dgm:pt>
    <dgm:pt modelId="{4EC17755-5F0E-4260-9D4D-189D89DFEEFB}">
      <dgm:prSet/>
      <dgm:spPr/>
      <dgm:t>
        <a:bodyPr/>
        <a:lstStyle/>
        <a:p>
          <a:r>
            <a:rPr lang="en-GB">
              <a:latin typeface="Roboto Light "/>
            </a:rPr>
            <a:t>4</a:t>
          </a:r>
        </a:p>
      </dgm:t>
    </dgm:pt>
    <dgm:pt modelId="{31F64D5E-56D8-4A12-9376-A4265AF9A4A9}" type="parTrans" cxnId="{4E9F0FB1-D2C6-4C69-93B3-8FAC68FA1B7C}">
      <dgm:prSet/>
      <dgm:spPr/>
      <dgm:t>
        <a:bodyPr/>
        <a:lstStyle/>
        <a:p>
          <a:endParaRPr lang="en-GB">
            <a:solidFill>
              <a:schemeClr val="accent5"/>
            </a:solidFill>
          </a:endParaRPr>
        </a:p>
      </dgm:t>
    </dgm:pt>
    <dgm:pt modelId="{FF78857C-2C4B-4EA6-9131-D6E63A0C4EB6}" type="sibTrans" cxnId="{4E9F0FB1-D2C6-4C69-93B3-8FAC68FA1B7C}">
      <dgm:prSet/>
      <dgm:spPr/>
      <dgm:t>
        <a:bodyPr/>
        <a:lstStyle/>
        <a:p>
          <a:endParaRPr lang="en-GB">
            <a:solidFill>
              <a:schemeClr val="accent5"/>
            </a:solidFill>
          </a:endParaRPr>
        </a:p>
      </dgm:t>
    </dgm:pt>
    <dgm:pt modelId="{A3829C22-9374-4CFC-931D-9523643BDE80}">
      <dgm:prSet/>
      <dgm:spPr/>
      <dgm:t>
        <a:bodyPr/>
        <a:lstStyle/>
        <a:p>
          <a:r>
            <a:rPr lang="en-GB">
              <a:latin typeface="Roboto Light "/>
            </a:rPr>
            <a:t>5</a:t>
          </a:r>
        </a:p>
      </dgm:t>
    </dgm:pt>
    <dgm:pt modelId="{2705A744-9B10-4D35-9CE9-8D754053853A}" type="parTrans" cxnId="{9AED3DAB-3E55-409C-81F1-533ADF8C8709}">
      <dgm:prSet/>
      <dgm:spPr/>
      <dgm:t>
        <a:bodyPr/>
        <a:lstStyle/>
        <a:p>
          <a:endParaRPr lang="en-GB">
            <a:solidFill>
              <a:schemeClr val="accent5"/>
            </a:solidFill>
          </a:endParaRPr>
        </a:p>
      </dgm:t>
    </dgm:pt>
    <dgm:pt modelId="{30600F5F-9F7F-4FE0-9485-9425DF1246C0}" type="sibTrans" cxnId="{9AED3DAB-3E55-409C-81F1-533ADF8C8709}">
      <dgm:prSet/>
      <dgm:spPr/>
      <dgm:t>
        <a:bodyPr/>
        <a:lstStyle/>
        <a:p>
          <a:endParaRPr lang="en-GB">
            <a:solidFill>
              <a:schemeClr val="accent5"/>
            </a:solidFill>
          </a:endParaRPr>
        </a:p>
      </dgm:t>
    </dgm:pt>
    <dgm:pt modelId="{F69E6788-3DB2-4CFD-9E6F-64EC64751BD0}">
      <dgm:prSet/>
      <dgm:spPr/>
      <dgm:t>
        <a:bodyPr/>
        <a:lstStyle/>
        <a:p>
          <a:pPr>
            <a:buNone/>
          </a:pPr>
          <a:r>
            <a:rPr lang="en-GB" b="1">
              <a:latin typeface="Roboto Light "/>
              <a:ea typeface="Roboto Light"/>
              <a:cs typeface="Roboto Light"/>
            </a:rPr>
            <a:t>Add</a:t>
          </a:r>
          <a:r>
            <a:rPr lang="en-GB">
              <a:latin typeface="Roboto Light "/>
              <a:ea typeface="Roboto Light"/>
              <a:cs typeface="Roboto Light"/>
            </a:rPr>
            <a:t> </a:t>
          </a:r>
          <a:r>
            <a:rPr lang="en-GB" b="1">
              <a:latin typeface="Roboto Light "/>
              <a:ea typeface="Roboto Light"/>
              <a:cs typeface="Roboto Light"/>
            </a:rPr>
            <a:t>your choice</a:t>
          </a:r>
          <a:endParaRPr lang="en-GB">
            <a:latin typeface="Roboto Light "/>
            <a:ea typeface="Roboto Light"/>
            <a:cs typeface="Roboto Light"/>
          </a:endParaRPr>
        </a:p>
      </dgm:t>
    </dgm:pt>
    <dgm:pt modelId="{A01983B0-3D04-410E-B587-E43822CC7D84}" type="parTrans" cxnId="{3F3DE30B-9DCC-486E-89EF-D2345D3DC830}">
      <dgm:prSet/>
      <dgm:spPr/>
      <dgm:t>
        <a:bodyPr/>
        <a:lstStyle/>
        <a:p>
          <a:endParaRPr lang="en-GB"/>
        </a:p>
      </dgm:t>
    </dgm:pt>
    <dgm:pt modelId="{4FCE915E-1A83-4E87-8D3D-A80B392CCE5C}" type="sibTrans" cxnId="{3F3DE30B-9DCC-486E-89EF-D2345D3DC830}">
      <dgm:prSet/>
      <dgm:spPr/>
      <dgm:t>
        <a:bodyPr/>
        <a:lstStyle/>
        <a:p>
          <a:endParaRPr lang="en-GB"/>
        </a:p>
      </dgm:t>
    </dgm:pt>
    <dgm:pt modelId="{194E97C0-FC97-45EA-99EF-983E4FDF70CD}">
      <dgm:prSet/>
      <dgm:spPr/>
      <dgm:t>
        <a:bodyPr/>
        <a:lstStyle/>
        <a:p>
          <a:r>
            <a:rPr lang="en-GB">
              <a:latin typeface="Roboto Light "/>
              <a:ea typeface="Roboto Light"/>
              <a:cs typeface="Roboto Light"/>
            </a:rPr>
            <a:t>The university or college </a:t>
          </a:r>
          <a:r>
            <a:rPr lang="en-GB" b="0">
              <a:latin typeface="Roboto Light "/>
              <a:ea typeface="Roboto Light"/>
              <a:cs typeface="Roboto Light"/>
            </a:rPr>
            <a:t>reviews</a:t>
          </a:r>
          <a:r>
            <a:rPr lang="en-GB">
              <a:latin typeface="Roboto Light "/>
              <a:ea typeface="Roboto Light"/>
              <a:cs typeface="Roboto Light"/>
            </a:rPr>
            <a:t> your full UCAS application.</a:t>
          </a:r>
        </a:p>
      </dgm:t>
    </dgm:pt>
    <dgm:pt modelId="{BFDC57B6-262D-4D57-B0FE-24A649DA9744}" type="parTrans" cxnId="{7C5E0E51-3933-4AD2-B3B5-130C32FE35C2}">
      <dgm:prSet/>
      <dgm:spPr/>
      <dgm:t>
        <a:bodyPr/>
        <a:lstStyle/>
        <a:p>
          <a:endParaRPr lang="en-GB"/>
        </a:p>
      </dgm:t>
    </dgm:pt>
    <dgm:pt modelId="{4B1094C9-C94B-4C24-AA39-A6BD59208DE8}" type="sibTrans" cxnId="{7C5E0E51-3933-4AD2-B3B5-130C32FE35C2}">
      <dgm:prSet/>
      <dgm:spPr/>
      <dgm:t>
        <a:bodyPr/>
        <a:lstStyle/>
        <a:p>
          <a:endParaRPr lang="en-GB"/>
        </a:p>
      </dgm:t>
    </dgm:pt>
    <dgm:pt modelId="{19B147F3-D1B7-4630-80EA-C5C0D47738D6}">
      <dgm:prSet phldrT="[Text]"/>
      <dgm:spPr/>
      <dgm:t>
        <a:bodyPr/>
        <a:lstStyle/>
        <a:p>
          <a:pPr>
            <a:buFont typeface="Arial" panose="020B0604020202020204" pitchFamily="34" charset="0"/>
            <a:buChar char="•"/>
          </a:pPr>
          <a:r>
            <a:rPr lang="en-GB">
              <a:latin typeface="Roboto Light "/>
              <a:ea typeface="Roboto Light" panose="02000000000000000000" pitchFamily="2" charset="0"/>
              <a:cs typeface="Roboto Light" panose="02000000000000000000" pitchFamily="2" charset="0"/>
            </a:rPr>
            <a:t>Check course details and entry requirements.   </a:t>
          </a:r>
          <a:endParaRPr lang="en-GB">
            <a:latin typeface="Roboto Light "/>
          </a:endParaRPr>
        </a:p>
      </dgm:t>
    </dgm:pt>
    <dgm:pt modelId="{F835079B-8329-4E15-B9BA-5BDFC95670A3}" type="parTrans" cxnId="{CE643CED-ED28-4E95-852F-2DCBA5830A1F}">
      <dgm:prSet/>
      <dgm:spPr/>
      <dgm:t>
        <a:bodyPr/>
        <a:lstStyle/>
        <a:p>
          <a:endParaRPr lang="en-GB"/>
        </a:p>
      </dgm:t>
    </dgm:pt>
    <dgm:pt modelId="{FDA8040B-78EB-4B7A-8977-D5FAC03D6451}" type="sibTrans" cxnId="{CE643CED-ED28-4E95-852F-2DCBA5830A1F}">
      <dgm:prSet/>
      <dgm:spPr/>
      <dgm:t>
        <a:bodyPr/>
        <a:lstStyle/>
        <a:p>
          <a:endParaRPr lang="en-GB"/>
        </a:p>
      </dgm:t>
    </dgm:pt>
    <dgm:pt modelId="{54A64A50-521E-480B-82AF-7C7FB4346CDB}">
      <dgm:prSet phldrT="[Text]"/>
      <dgm:spPr/>
      <dgm:t>
        <a:bodyPr/>
        <a:lstStyle/>
        <a:p>
          <a:pPr>
            <a:buFont typeface="Arial" panose="020B0604020202020204" pitchFamily="34" charset="0"/>
            <a:buChar char="•"/>
          </a:pPr>
          <a:r>
            <a:rPr lang="en-GB">
              <a:latin typeface="Roboto Light "/>
              <a:ea typeface="Roboto Light"/>
              <a:cs typeface="Roboto Light"/>
            </a:rPr>
            <a:t>Explore available courses on UCAS.</a:t>
          </a:r>
        </a:p>
      </dgm:t>
    </dgm:pt>
    <dgm:pt modelId="{21B05ACC-C389-47AB-9EA2-CEDB9215FFCE}" type="parTrans" cxnId="{24D00A13-DD5E-4075-BFB3-5814E21FB0E6}">
      <dgm:prSet/>
      <dgm:spPr/>
      <dgm:t>
        <a:bodyPr/>
        <a:lstStyle/>
        <a:p>
          <a:endParaRPr lang="en-GB"/>
        </a:p>
      </dgm:t>
    </dgm:pt>
    <dgm:pt modelId="{A28659E6-1E9E-48D5-AEA1-CA5838537DF2}" type="sibTrans" cxnId="{24D00A13-DD5E-4075-BFB3-5814E21FB0E6}">
      <dgm:prSet/>
      <dgm:spPr/>
      <dgm:t>
        <a:bodyPr/>
        <a:lstStyle/>
        <a:p>
          <a:endParaRPr lang="en-GB"/>
        </a:p>
      </dgm:t>
    </dgm:pt>
    <dgm:pt modelId="{0EEA18BB-E17B-4935-9F0B-231F2C58A72B}">
      <dgm:prSet phldrT="[Text]"/>
      <dgm:spPr/>
      <dgm:t>
        <a:bodyPr/>
        <a:lstStyle/>
        <a:p>
          <a:pPr>
            <a:buFont typeface="Arial" panose="020B0604020202020204" pitchFamily="34" charset="0"/>
            <a:buChar char="•"/>
          </a:pPr>
          <a:r>
            <a:rPr lang="en-GB">
              <a:latin typeface="Roboto Light "/>
              <a:ea typeface="Roboto Light"/>
              <a:cs typeface="Roboto Light"/>
            </a:rPr>
            <a:t>Contact universities and colleges you're interested in.</a:t>
          </a:r>
        </a:p>
      </dgm:t>
    </dgm:pt>
    <dgm:pt modelId="{204CB075-F5F7-46FC-8A83-09FC5FB23525}" type="parTrans" cxnId="{7E74A3BA-7563-4507-A6DD-60B0EAB81A34}">
      <dgm:prSet/>
      <dgm:spPr/>
      <dgm:t>
        <a:bodyPr/>
        <a:lstStyle/>
        <a:p>
          <a:endParaRPr lang="en-GB"/>
        </a:p>
      </dgm:t>
    </dgm:pt>
    <dgm:pt modelId="{B80E6776-8544-49D5-ACBD-E11183C67BAF}" type="sibTrans" cxnId="{7E74A3BA-7563-4507-A6DD-60B0EAB81A34}">
      <dgm:prSet/>
      <dgm:spPr/>
      <dgm:t>
        <a:bodyPr/>
        <a:lstStyle/>
        <a:p>
          <a:endParaRPr lang="en-GB"/>
        </a:p>
      </dgm:t>
    </dgm:pt>
    <dgm:pt modelId="{E24837B8-0B0E-4698-8607-997B4C8C97D1}">
      <dgm:prSet phldrT="[Text]"/>
      <dgm:spPr/>
      <dgm:t>
        <a:bodyPr/>
        <a:lstStyle/>
        <a:p>
          <a:pPr>
            <a:buFont typeface="Arial" panose="020B0604020202020204" pitchFamily="34" charset="0"/>
            <a:buChar char="•"/>
          </a:pPr>
          <a:r>
            <a:rPr lang="en-GB">
              <a:latin typeface="Roboto Light "/>
            </a:rPr>
            <a:t>Ask about availability and discuss your application. </a:t>
          </a:r>
        </a:p>
      </dgm:t>
    </dgm:pt>
    <dgm:pt modelId="{38770AA6-1768-468A-9BA3-DF147AFAEF35}" type="parTrans" cxnId="{FB2D304B-DA44-4671-AD67-18EE2368DD67}">
      <dgm:prSet/>
      <dgm:spPr/>
      <dgm:t>
        <a:bodyPr/>
        <a:lstStyle/>
        <a:p>
          <a:endParaRPr lang="en-GB"/>
        </a:p>
      </dgm:t>
    </dgm:pt>
    <dgm:pt modelId="{85B9A3AA-6243-48AE-861D-136DED9EEF2F}" type="sibTrans" cxnId="{FB2D304B-DA44-4671-AD67-18EE2368DD67}">
      <dgm:prSet/>
      <dgm:spPr/>
      <dgm:t>
        <a:bodyPr/>
        <a:lstStyle/>
        <a:p>
          <a:endParaRPr lang="en-GB"/>
        </a:p>
      </dgm:t>
    </dgm:pt>
    <dgm:pt modelId="{0ED1909E-7767-4AC1-BF91-F4A51123D9DB}">
      <dgm:prSet phldrT="[Text]"/>
      <dgm:spPr/>
      <dgm:t>
        <a:bodyPr/>
        <a:lstStyle/>
        <a:p>
          <a:pPr>
            <a:buFont typeface="Arial" panose="020B0604020202020204" pitchFamily="34" charset="0"/>
            <a:buChar char="•"/>
          </a:pPr>
          <a:r>
            <a:rPr lang="en-GB" dirty="0">
              <a:latin typeface="Roboto Light "/>
              <a:ea typeface="Roboto Light"/>
              <a:cs typeface="Roboto Light"/>
            </a:rPr>
            <a:t>Receive offers (you can get more than one). </a:t>
          </a:r>
          <a:endParaRPr lang="en-GB" b="0" dirty="0">
            <a:latin typeface="Roboto Light "/>
            <a:ea typeface="Roboto Light"/>
            <a:cs typeface="Roboto Light"/>
          </a:endParaRPr>
        </a:p>
      </dgm:t>
    </dgm:pt>
    <dgm:pt modelId="{765AD043-3227-411D-A2D0-9AB12EBBAD00}" type="parTrans" cxnId="{EC44A250-8B0E-4F7E-B894-93301C84105E}">
      <dgm:prSet/>
      <dgm:spPr/>
      <dgm:t>
        <a:bodyPr/>
        <a:lstStyle/>
        <a:p>
          <a:endParaRPr lang="en-GB"/>
        </a:p>
      </dgm:t>
    </dgm:pt>
    <dgm:pt modelId="{85EA5214-3137-4E5A-979F-3B7CB0E71EEE}" type="sibTrans" cxnId="{EC44A250-8B0E-4F7E-B894-93301C84105E}">
      <dgm:prSet/>
      <dgm:spPr/>
      <dgm:t>
        <a:bodyPr/>
        <a:lstStyle/>
        <a:p>
          <a:endParaRPr lang="en-GB"/>
        </a:p>
      </dgm:t>
    </dgm:pt>
    <dgm:pt modelId="{FD006556-C35A-4F6E-82A6-D84F202F8AA0}">
      <dgm:prSet phldrT="[Text]"/>
      <dgm:spPr/>
      <dgm:t>
        <a:bodyPr/>
        <a:lstStyle/>
        <a:p>
          <a:pPr>
            <a:buFont typeface="Arial" panose="020B0604020202020204" pitchFamily="34" charset="0"/>
            <a:buChar char="•"/>
          </a:pPr>
          <a:r>
            <a:rPr lang="en-GB">
              <a:latin typeface="Roboto Light "/>
            </a:rPr>
            <a:t>Compare and decide which is best for you. </a:t>
          </a:r>
          <a:endParaRPr lang="en-GB" b="0">
            <a:latin typeface="Roboto Light "/>
          </a:endParaRPr>
        </a:p>
      </dgm:t>
    </dgm:pt>
    <dgm:pt modelId="{F2CF3F13-7A02-48E8-ACC7-C90C14303D46}" type="parTrans" cxnId="{55A54637-4A92-4EC8-B987-4630AB618E4B}">
      <dgm:prSet/>
      <dgm:spPr/>
      <dgm:t>
        <a:bodyPr/>
        <a:lstStyle/>
        <a:p>
          <a:endParaRPr lang="en-GB"/>
        </a:p>
      </dgm:t>
    </dgm:pt>
    <dgm:pt modelId="{147C52DB-17ED-421A-9055-3DE76D8DF33B}" type="sibTrans" cxnId="{55A54637-4A92-4EC8-B987-4630AB618E4B}">
      <dgm:prSet/>
      <dgm:spPr/>
      <dgm:t>
        <a:bodyPr/>
        <a:lstStyle/>
        <a:p>
          <a:endParaRPr lang="en-GB"/>
        </a:p>
      </dgm:t>
    </dgm:pt>
    <dgm:pt modelId="{50629433-B46B-439D-80B2-EF68884158A5}">
      <dgm:prSet/>
      <dgm:spPr/>
      <dgm:t>
        <a:bodyPr/>
        <a:lstStyle/>
        <a:p>
          <a:r>
            <a:rPr lang="en-GB">
              <a:latin typeface="Roboto Light "/>
              <a:ea typeface="Roboto Light"/>
              <a:cs typeface="Roboto Light"/>
            </a:rPr>
            <a:t>Choose one course to add to your application.</a:t>
          </a:r>
          <a:endParaRPr lang="en-GB" b="0">
            <a:latin typeface="Roboto Light "/>
            <a:ea typeface="Roboto Light"/>
            <a:cs typeface="Roboto Light"/>
          </a:endParaRPr>
        </a:p>
      </dgm:t>
    </dgm:pt>
    <dgm:pt modelId="{15DCF478-5B73-4679-B9C5-942A84E8BD0B}" type="parTrans" cxnId="{2CD50279-E217-4323-9AF5-55E7996837F9}">
      <dgm:prSet/>
      <dgm:spPr/>
      <dgm:t>
        <a:bodyPr/>
        <a:lstStyle/>
        <a:p>
          <a:endParaRPr lang="en-GB"/>
        </a:p>
      </dgm:t>
    </dgm:pt>
    <dgm:pt modelId="{1CF47163-4968-44D8-837A-75A18280165B}" type="sibTrans" cxnId="{2CD50279-E217-4323-9AF5-55E7996837F9}">
      <dgm:prSet/>
      <dgm:spPr/>
      <dgm:t>
        <a:bodyPr/>
        <a:lstStyle/>
        <a:p>
          <a:endParaRPr lang="en-GB"/>
        </a:p>
      </dgm:t>
    </dgm:pt>
    <dgm:pt modelId="{4F250228-EBB9-4017-B70B-18AAB3D05BB4}">
      <dgm:prSet/>
      <dgm:spPr/>
      <dgm:t>
        <a:bodyPr/>
        <a:lstStyle/>
        <a:p>
          <a:r>
            <a:rPr lang="en-GB">
              <a:latin typeface="Roboto Light "/>
            </a:rPr>
            <a:t>Be sure to do this within the time limit given. </a:t>
          </a:r>
          <a:endParaRPr lang="en-GB" b="0">
            <a:latin typeface="Roboto Light "/>
          </a:endParaRPr>
        </a:p>
      </dgm:t>
    </dgm:pt>
    <dgm:pt modelId="{76198D37-D122-4F29-9FF4-A9BE3F2A8C71}" type="parTrans" cxnId="{AB31B4D9-409D-4C1F-9519-8E63B4F58CEE}">
      <dgm:prSet/>
      <dgm:spPr/>
      <dgm:t>
        <a:bodyPr/>
        <a:lstStyle/>
        <a:p>
          <a:endParaRPr lang="en-GB"/>
        </a:p>
      </dgm:t>
    </dgm:pt>
    <dgm:pt modelId="{88BFF261-CD01-4BA7-B48E-C5A551CE1CB7}" type="sibTrans" cxnId="{AB31B4D9-409D-4C1F-9519-8E63B4F58CEE}">
      <dgm:prSet/>
      <dgm:spPr/>
      <dgm:t>
        <a:bodyPr/>
        <a:lstStyle/>
        <a:p>
          <a:endParaRPr lang="en-GB"/>
        </a:p>
      </dgm:t>
    </dgm:pt>
    <dgm:pt modelId="{737FB83B-F27D-4E4F-8DD5-054D5476FB36}">
      <dgm:prSet/>
      <dgm:spPr/>
      <dgm:t>
        <a:bodyPr/>
        <a:lstStyle/>
        <a:p>
          <a:pPr>
            <a:buNone/>
          </a:pPr>
          <a:r>
            <a:rPr lang="en-GB" b="1">
              <a:latin typeface="Roboto Light "/>
            </a:rPr>
            <a:t>Confirmation</a:t>
          </a:r>
          <a:r>
            <a:rPr lang="en-GB">
              <a:latin typeface="Roboto Light "/>
            </a:rPr>
            <a:t> </a:t>
          </a:r>
        </a:p>
      </dgm:t>
    </dgm:pt>
    <dgm:pt modelId="{B9E3012F-E319-4C89-8B7C-7AC782B76CD5}" type="parTrans" cxnId="{5AC491C5-5802-4B36-A280-5F8B6EF8B0EC}">
      <dgm:prSet/>
      <dgm:spPr/>
      <dgm:t>
        <a:bodyPr/>
        <a:lstStyle/>
        <a:p>
          <a:endParaRPr lang="en-GB"/>
        </a:p>
      </dgm:t>
    </dgm:pt>
    <dgm:pt modelId="{ED83A413-311E-47DC-96CE-EE63D0D10C10}" type="sibTrans" cxnId="{5AC491C5-5802-4B36-A280-5F8B6EF8B0EC}">
      <dgm:prSet/>
      <dgm:spPr/>
      <dgm:t>
        <a:bodyPr/>
        <a:lstStyle/>
        <a:p>
          <a:endParaRPr lang="en-GB"/>
        </a:p>
      </dgm:t>
    </dgm:pt>
    <dgm:pt modelId="{78482E0B-5515-4FCD-978E-E574E9FF905B}">
      <dgm:prSet/>
      <dgm:spPr/>
      <dgm:t>
        <a:bodyPr/>
        <a:lstStyle/>
        <a:p>
          <a:r>
            <a:rPr lang="en-GB">
              <a:latin typeface="Roboto Light "/>
              <a:ea typeface="Roboto Light"/>
              <a:cs typeface="Roboto Light"/>
            </a:rPr>
            <a:t>If all good – you’re officially placed on the course </a:t>
          </a:r>
        </a:p>
      </dgm:t>
    </dgm:pt>
    <dgm:pt modelId="{66981D69-48A7-47F7-AB25-8B65CAE5A688}" type="parTrans" cxnId="{4F093818-01CE-48E1-B4E6-0050E5290DEB}">
      <dgm:prSet/>
      <dgm:spPr/>
      <dgm:t>
        <a:bodyPr/>
        <a:lstStyle/>
        <a:p>
          <a:endParaRPr lang="en-GB"/>
        </a:p>
      </dgm:t>
    </dgm:pt>
    <dgm:pt modelId="{E999B0CD-139B-442E-9C07-DBCCC0BE21D2}" type="sibTrans" cxnId="{4F093818-01CE-48E1-B4E6-0050E5290DEB}">
      <dgm:prSet/>
      <dgm:spPr/>
      <dgm:t>
        <a:bodyPr/>
        <a:lstStyle/>
        <a:p>
          <a:endParaRPr lang="en-GB"/>
        </a:p>
      </dgm:t>
    </dgm:pt>
    <dgm:pt modelId="{D19C2DDB-6C4E-405B-A581-7A0B27742DF3}" type="pres">
      <dgm:prSet presAssocID="{AC838BFD-A794-4528-B119-412D44D2ABBF}" presName="linearFlow" presStyleCnt="0">
        <dgm:presLayoutVars>
          <dgm:dir/>
          <dgm:animLvl val="lvl"/>
          <dgm:resizeHandles val="exact"/>
        </dgm:presLayoutVars>
      </dgm:prSet>
      <dgm:spPr/>
    </dgm:pt>
    <dgm:pt modelId="{B4B0D838-EF0B-4170-A5A5-7EA60A864FE7}" type="pres">
      <dgm:prSet presAssocID="{171EF96E-8C43-492A-A758-7640AC90DF3F}" presName="composite" presStyleCnt="0"/>
      <dgm:spPr/>
    </dgm:pt>
    <dgm:pt modelId="{9EEA5976-7B74-4AC8-B6AB-BE80BB7AD959}" type="pres">
      <dgm:prSet presAssocID="{171EF96E-8C43-492A-A758-7640AC90DF3F}" presName="parentText" presStyleLbl="alignNode1" presStyleIdx="0" presStyleCnt="5">
        <dgm:presLayoutVars>
          <dgm:chMax val="1"/>
          <dgm:bulletEnabled val="1"/>
        </dgm:presLayoutVars>
      </dgm:prSet>
      <dgm:spPr/>
    </dgm:pt>
    <dgm:pt modelId="{DE3747D8-4AF7-4751-A96F-2F6205C18B7C}" type="pres">
      <dgm:prSet presAssocID="{171EF96E-8C43-492A-A758-7640AC90DF3F}" presName="descendantText" presStyleLbl="alignAcc1" presStyleIdx="0" presStyleCnt="5">
        <dgm:presLayoutVars>
          <dgm:bulletEnabled val="1"/>
        </dgm:presLayoutVars>
      </dgm:prSet>
      <dgm:spPr/>
    </dgm:pt>
    <dgm:pt modelId="{7D138335-2611-4103-9269-10337284ACDD}" type="pres">
      <dgm:prSet presAssocID="{AE3CFEA5-1564-492B-B527-E649E764CF7F}" presName="sp" presStyleCnt="0"/>
      <dgm:spPr/>
    </dgm:pt>
    <dgm:pt modelId="{A7E74161-F031-40C9-B264-B7BC90851D24}" type="pres">
      <dgm:prSet presAssocID="{B4DC9CA5-9820-421A-8A50-5D1C4253B2BA}" presName="composite" presStyleCnt="0"/>
      <dgm:spPr/>
    </dgm:pt>
    <dgm:pt modelId="{35C494B0-7551-4593-ADDE-58818918C99A}" type="pres">
      <dgm:prSet presAssocID="{B4DC9CA5-9820-421A-8A50-5D1C4253B2BA}" presName="parentText" presStyleLbl="alignNode1" presStyleIdx="1" presStyleCnt="5">
        <dgm:presLayoutVars>
          <dgm:chMax val="1"/>
          <dgm:bulletEnabled val="1"/>
        </dgm:presLayoutVars>
      </dgm:prSet>
      <dgm:spPr/>
    </dgm:pt>
    <dgm:pt modelId="{BFB0624F-B1E4-46BF-85EF-0BE7D70D05E6}" type="pres">
      <dgm:prSet presAssocID="{B4DC9CA5-9820-421A-8A50-5D1C4253B2BA}" presName="descendantText" presStyleLbl="alignAcc1" presStyleIdx="1" presStyleCnt="5">
        <dgm:presLayoutVars>
          <dgm:bulletEnabled val="1"/>
        </dgm:presLayoutVars>
      </dgm:prSet>
      <dgm:spPr/>
    </dgm:pt>
    <dgm:pt modelId="{8C42DFFE-D1AF-4D6F-891C-3F6AEAFFC4A1}" type="pres">
      <dgm:prSet presAssocID="{2B9ED386-96CC-441C-9041-96338C316F6E}" presName="sp" presStyleCnt="0"/>
      <dgm:spPr/>
    </dgm:pt>
    <dgm:pt modelId="{F4E37BFE-DB31-40E7-BBE4-E6357CA1FE1F}" type="pres">
      <dgm:prSet presAssocID="{C68A5800-5D34-4C91-8640-09F2CCDE3911}" presName="composite" presStyleCnt="0"/>
      <dgm:spPr/>
    </dgm:pt>
    <dgm:pt modelId="{34E53343-F4A6-402E-BFBA-09A0148260A4}" type="pres">
      <dgm:prSet presAssocID="{C68A5800-5D34-4C91-8640-09F2CCDE3911}" presName="parentText" presStyleLbl="alignNode1" presStyleIdx="2" presStyleCnt="5">
        <dgm:presLayoutVars>
          <dgm:chMax val="1"/>
          <dgm:bulletEnabled val="1"/>
        </dgm:presLayoutVars>
      </dgm:prSet>
      <dgm:spPr/>
    </dgm:pt>
    <dgm:pt modelId="{3226C2B7-90ED-46D6-B0AD-48EA242C0DBA}" type="pres">
      <dgm:prSet presAssocID="{C68A5800-5D34-4C91-8640-09F2CCDE3911}" presName="descendantText" presStyleLbl="alignAcc1" presStyleIdx="2" presStyleCnt="5">
        <dgm:presLayoutVars>
          <dgm:bulletEnabled val="1"/>
        </dgm:presLayoutVars>
      </dgm:prSet>
      <dgm:spPr/>
    </dgm:pt>
    <dgm:pt modelId="{A951CF26-3C50-4905-9EDF-E230BD2A876F}" type="pres">
      <dgm:prSet presAssocID="{322F954C-DBE2-4A35-8E18-1E047103248F}" presName="sp" presStyleCnt="0"/>
      <dgm:spPr/>
    </dgm:pt>
    <dgm:pt modelId="{BBC66AD6-E3CA-4C73-B082-AF59B9B4D226}" type="pres">
      <dgm:prSet presAssocID="{4EC17755-5F0E-4260-9D4D-189D89DFEEFB}" presName="composite" presStyleCnt="0"/>
      <dgm:spPr/>
    </dgm:pt>
    <dgm:pt modelId="{64FB4247-ACBE-4405-895E-A0F66D8374BB}" type="pres">
      <dgm:prSet presAssocID="{4EC17755-5F0E-4260-9D4D-189D89DFEEFB}" presName="parentText" presStyleLbl="alignNode1" presStyleIdx="3" presStyleCnt="5">
        <dgm:presLayoutVars>
          <dgm:chMax val="1"/>
          <dgm:bulletEnabled val="1"/>
        </dgm:presLayoutVars>
      </dgm:prSet>
      <dgm:spPr/>
    </dgm:pt>
    <dgm:pt modelId="{F440AB6F-D821-44E2-8DCC-61073D5D018E}" type="pres">
      <dgm:prSet presAssocID="{4EC17755-5F0E-4260-9D4D-189D89DFEEFB}" presName="descendantText" presStyleLbl="alignAcc1" presStyleIdx="3" presStyleCnt="5">
        <dgm:presLayoutVars>
          <dgm:bulletEnabled val="1"/>
        </dgm:presLayoutVars>
      </dgm:prSet>
      <dgm:spPr/>
    </dgm:pt>
    <dgm:pt modelId="{5560E0C0-D874-4409-AD43-1F43CEA81959}" type="pres">
      <dgm:prSet presAssocID="{FF78857C-2C4B-4EA6-9131-D6E63A0C4EB6}" presName="sp" presStyleCnt="0"/>
      <dgm:spPr/>
    </dgm:pt>
    <dgm:pt modelId="{9C9C1733-A7C5-4270-A5D3-EA22797F10E4}" type="pres">
      <dgm:prSet presAssocID="{A3829C22-9374-4CFC-931D-9523643BDE80}" presName="composite" presStyleCnt="0"/>
      <dgm:spPr/>
    </dgm:pt>
    <dgm:pt modelId="{D22554ED-D481-4F89-8B75-AFBFB9295109}" type="pres">
      <dgm:prSet presAssocID="{A3829C22-9374-4CFC-931D-9523643BDE80}" presName="parentText" presStyleLbl="alignNode1" presStyleIdx="4" presStyleCnt="5">
        <dgm:presLayoutVars>
          <dgm:chMax val="1"/>
          <dgm:bulletEnabled val="1"/>
        </dgm:presLayoutVars>
      </dgm:prSet>
      <dgm:spPr/>
    </dgm:pt>
    <dgm:pt modelId="{C9319596-8EF6-4C0E-B6DF-866B4A7A96E6}" type="pres">
      <dgm:prSet presAssocID="{A3829C22-9374-4CFC-931D-9523643BDE80}" presName="descendantText" presStyleLbl="alignAcc1" presStyleIdx="4" presStyleCnt="5">
        <dgm:presLayoutVars>
          <dgm:bulletEnabled val="1"/>
        </dgm:presLayoutVars>
      </dgm:prSet>
      <dgm:spPr/>
    </dgm:pt>
  </dgm:ptLst>
  <dgm:cxnLst>
    <dgm:cxn modelId="{8AF40D03-85DA-4B1E-8C7A-9E6C25F7DB50}" type="presOf" srcId="{0EEA18BB-E17B-4935-9F0B-231F2C58A72B}" destId="{BFB0624F-B1E4-46BF-85EF-0BE7D70D05E6}" srcOrd="0" destOrd="1" presId="urn:microsoft.com/office/officeart/2005/8/layout/chevron2"/>
    <dgm:cxn modelId="{3F3DE30B-9DCC-486E-89EF-D2345D3DC830}" srcId="{4EC17755-5F0E-4260-9D4D-189D89DFEEFB}" destId="{F69E6788-3DB2-4CFD-9E6F-64EC64751BD0}" srcOrd="0" destOrd="0" parTransId="{A01983B0-3D04-410E-B587-E43822CC7D84}" sibTransId="{4FCE915E-1A83-4E87-8D3D-A80B392CCE5C}"/>
    <dgm:cxn modelId="{7076D010-66BB-42EA-BCE4-C95EE0D2D32E}" type="presOf" srcId="{C68A5800-5D34-4C91-8640-09F2CCDE3911}" destId="{34E53343-F4A6-402E-BFBA-09A0148260A4}" srcOrd="0" destOrd="0" presId="urn:microsoft.com/office/officeart/2005/8/layout/chevron2"/>
    <dgm:cxn modelId="{24D00A13-DD5E-4075-BFB3-5814E21FB0E6}" srcId="{171EF96E-8C43-492A-A758-7640AC90DF3F}" destId="{54A64A50-521E-480B-82AF-7C7FB4346CDB}" srcOrd="1" destOrd="0" parTransId="{21B05ACC-C389-47AB-9EA2-CEDB9215FFCE}" sibTransId="{A28659E6-1E9E-48D5-AEA1-CA5838537DF2}"/>
    <dgm:cxn modelId="{D2B4DF16-2405-4DF9-9218-8876B4A5B35B}" type="presOf" srcId="{171EF96E-8C43-492A-A758-7640AC90DF3F}" destId="{9EEA5976-7B74-4AC8-B6AB-BE80BB7AD959}" srcOrd="0" destOrd="0" presId="urn:microsoft.com/office/officeart/2005/8/layout/chevron2"/>
    <dgm:cxn modelId="{4F093818-01CE-48E1-B4E6-0050E5290DEB}" srcId="{A3829C22-9374-4CFC-931D-9523643BDE80}" destId="{78482E0B-5515-4FCD-978E-E574E9FF905B}" srcOrd="2" destOrd="0" parTransId="{66981D69-48A7-47F7-AB25-8B65CAE5A688}" sibTransId="{E999B0CD-139B-442E-9C07-DBCCC0BE21D2}"/>
    <dgm:cxn modelId="{4CE41A19-43EC-4A7C-884C-E0BAB5A947B3}" srcId="{AC838BFD-A794-4528-B119-412D44D2ABBF}" destId="{C68A5800-5D34-4C91-8640-09F2CCDE3911}" srcOrd="2" destOrd="0" parTransId="{FE73EEAD-8D94-4848-8274-2CB9ABE5F54F}" sibTransId="{322F954C-DBE2-4A35-8E18-1E047103248F}"/>
    <dgm:cxn modelId="{CEA20128-298D-4A1E-B598-9BE746D16C3A}" type="presOf" srcId="{54A64A50-521E-480B-82AF-7C7FB4346CDB}" destId="{DE3747D8-4AF7-4751-A96F-2F6205C18B7C}" srcOrd="0" destOrd="1" presId="urn:microsoft.com/office/officeart/2005/8/layout/chevron2"/>
    <dgm:cxn modelId="{57A1A528-3BDF-42FA-B0BA-E69DB18861F7}" type="presOf" srcId="{3AD14909-363C-40B0-A675-3EB13D0E2A26}" destId="{3226C2B7-90ED-46D6-B0AD-48EA242C0DBA}" srcOrd="0" destOrd="0" presId="urn:microsoft.com/office/officeart/2005/8/layout/chevron2"/>
    <dgm:cxn modelId="{E5BB722E-C5AF-4D76-96AF-D3D5D2C1BC76}" type="presOf" srcId="{737FB83B-F27D-4E4F-8DD5-054D5476FB36}" destId="{C9319596-8EF6-4C0E-B6DF-866B4A7A96E6}" srcOrd="0" destOrd="0" presId="urn:microsoft.com/office/officeart/2005/8/layout/chevron2"/>
    <dgm:cxn modelId="{55A54637-4A92-4EC8-B987-4630AB618E4B}" srcId="{C68A5800-5D34-4C91-8640-09F2CCDE3911}" destId="{FD006556-C35A-4F6E-82A6-D84F202F8AA0}" srcOrd="2" destOrd="0" parTransId="{F2CF3F13-7A02-48E8-ACC7-C90C14303D46}" sibTransId="{147C52DB-17ED-421A-9055-3DE76D8DF33B}"/>
    <dgm:cxn modelId="{59FB615E-AD75-4562-A660-98EFE5CECB51}" type="presOf" srcId="{82EBCE0E-1F33-4134-99C7-C99B83E9ED77}" destId="{BFB0624F-B1E4-46BF-85EF-0BE7D70D05E6}" srcOrd="0" destOrd="0" presId="urn:microsoft.com/office/officeart/2005/8/layout/chevron2"/>
    <dgm:cxn modelId="{7583A25E-D2E4-45C9-B54D-8C247AA97D79}" type="presOf" srcId="{4EC17755-5F0E-4260-9D4D-189D89DFEEFB}" destId="{64FB4247-ACBE-4405-895E-A0F66D8374BB}" srcOrd="0" destOrd="0" presId="urn:microsoft.com/office/officeart/2005/8/layout/chevron2"/>
    <dgm:cxn modelId="{FB2D304B-DA44-4671-AD67-18EE2368DD67}" srcId="{B4DC9CA5-9820-421A-8A50-5D1C4253B2BA}" destId="{E24837B8-0B0E-4698-8607-997B4C8C97D1}" srcOrd="2" destOrd="0" parTransId="{38770AA6-1768-468A-9BA3-DF147AFAEF35}" sibTransId="{85B9A3AA-6243-48AE-861D-136DED9EEF2F}"/>
    <dgm:cxn modelId="{89DAFD4C-8501-45E8-AF69-DE3D46F8237F}" type="presOf" srcId="{EC98A38F-53D8-4C92-8A8D-0C172CB39C8C}" destId="{DE3747D8-4AF7-4751-A96F-2F6205C18B7C}" srcOrd="0" destOrd="0" presId="urn:microsoft.com/office/officeart/2005/8/layout/chevron2"/>
    <dgm:cxn modelId="{EC44A250-8B0E-4F7E-B894-93301C84105E}" srcId="{C68A5800-5D34-4C91-8640-09F2CCDE3911}" destId="{0ED1909E-7767-4AC1-BF91-F4A51123D9DB}" srcOrd="1" destOrd="0" parTransId="{765AD043-3227-411D-A2D0-9AB12EBBAD00}" sibTransId="{85EA5214-3137-4E5A-979F-3B7CB0E71EEE}"/>
    <dgm:cxn modelId="{7C5E0E51-3933-4AD2-B3B5-130C32FE35C2}" srcId="{A3829C22-9374-4CFC-931D-9523643BDE80}" destId="{194E97C0-FC97-45EA-99EF-983E4FDF70CD}" srcOrd="1" destOrd="0" parTransId="{BFDC57B6-262D-4D57-B0FE-24A649DA9744}" sibTransId="{4B1094C9-C94B-4C24-AA39-A6BD59208DE8}"/>
    <dgm:cxn modelId="{01269A72-B86E-4A5D-B788-25A0173AE627}" type="presOf" srcId="{0ED1909E-7767-4AC1-BF91-F4A51123D9DB}" destId="{3226C2B7-90ED-46D6-B0AD-48EA242C0DBA}" srcOrd="0" destOrd="1" presId="urn:microsoft.com/office/officeart/2005/8/layout/chevron2"/>
    <dgm:cxn modelId="{22270A77-5F20-4CC6-80CF-AFEB52A3742C}" srcId="{B4DC9CA5-9820-421A-8A50-5D1C4253B2BA}" destId="{82EBCE0E-1F33-4134-99C7-C99B83E9ED77}" srcOrd="0" destOrd="0" parTransId="{D6CF6D56-1430-4A54-B4A1-9C71B7AF58FA}" sibTransId="{AB4108AD-9083-4A7C-A794-FFC926EE7D5F}"/>
    <dgm:cxn modelId="{2CD50279-E217-4323-9AF5-55E7996837F9}" srcId="{4EC17755-5F0E-4260-9D4D-189D89DFEEFB}" destId="{50629433-B46B-439D-80B2-EF68884158A5}" srcOrd="1" destOrd="0" parTransId="{15DCF478-5B73-4679-B9C5-942A84E8BD0B}" sibTransId="{1CF47163-4968-44D8-837A-75A18280165B}"/>
    <dgm:cxn modelId="{EE13DB5A-2F89-4094-BC72-D38400541C0D}" type="presOf" srcId="{A3829C22-9374-4CFC-931D-9523643BDE80}" destId="{D22554ED-D481-4F89-8B75-AFBFB9295109}" srcOrd="0" destOrd="0" presId="urn:microsoft.com/office/officeart/2005/8/layout/chevron2"/>
    <dgm:cxn modelId="{14D6437F-C44C-4FD6-9294-F3C63C8B183E}" type="presOf" srcId="{AC838BFD-A794-4528-B119-412D44D2ABBF}" destId="{D19C2DDB-6C4E-405B-A581-7A0B27742DF3}" srcOrd="0" destOrd="0" presId="urn:microsoft.com/office/officeart/2005/8/layout/chevron2"/>
    <dgm:cxn modelId="{8A9FFC81-9269-47E4-A20A-BC6F2D5C733D}" type="presOf" srcId="{4F250228-EBB9-4017-B70B-18AAB3D05BB4}" destId="{F440AB6F-D821-44E2-8DCC-61073D5D018E}" srcOrd="0" destOrd="2" presId="urn:microsoft.com/office/officeart/2005/8/layout/chevron2"/>
    <dgm:cxn modelId="{5FE63D82-550E-4BAC-8AA4-46B49E94B503}" srcId="{171EF96E-8C43-492A-A758-7640AC90DF3F}" destId="{EC98A38F-53D8-4C92-8A8D-0C172CB39C8C}" srcOrd="0" destOrd="0" parTransId="{AA4985CF-4EA7-4D8F-B763-86BE40FEC4E5}" sibTransId="{A9FD3F8B-84D5-4E53-A39C-617A67598DBF}"/>
    <dgm:cxn modelId="{3C90F78F-CA57-416D-A14A-A0D583AD7D63}" srcId="{AC838BFD-A794-4528-B119-412D44D2ABBF}" destId="{171EF96E-8C43-492A-A758-7640AC90DF3F}" srcOrd="0" destOrd="0" parTransId="{C7216C97-889F-48CE-8528-007128632497}" sibTransId="{AE3CFEA5-1564-492B-B527-E649E764CF7F}"/>
    <dgm:cxn modelId="{6C28E59A-E681-4ADC-8A73-FC65CA5DB134}" type="presOf" srcId="{FD006556-C35A-4F6E-82A6-D84F202F8AA0}" destId="{3226C2B7-90ED-46D6-B0AD-48EA242C0DBA}" srcOrd="0" destOrd="2" presId="urn:microsoft.com/office/officeart/2005/8/layout/chevron2"/>
    <dgm:cxn modelId="{CAC311A1-FC6B-494E-B948-4E79F645EA6D}" type="presOf" srcId="{F69E6788-3DB2-4CFD-9E6F-64EC64751BD0}" destId="{F440AB6F-D821-44E2-8DCC-61073D5D018E}" srcOrd="0" destOrd="0" presId="urn:microsoft.com/office/officeart/2005/8/layout/chevron2"/>
    <dgm:cxn modelId="{A1CC94A9-70C4-4508-B701-B411FF5A3F50}" type="presOf" srcId="{19B147F3-D1B7-4630-80EA-C5C0D47738D6}" destId="{DE3747D8-4AF7-4751-A96F-2F6205C18B7C}" srcOrd="0" destOrd="2" presId="urn:microsoft.com/office/officeart/2005/8/layout/chevron2"/>
    <dgm:cxn modelId="{9AED3DAB-3E55-409C-81F1-533ADF8C8709}" srcId="{AC838BFD-A794-4528-B119-412D44D2ABBF}" destId="{A3829C22-9374-4CFC-931D-9523643BDE80}" srcOrd="4" destOrd="0" parTransId="{2705A744-9B10-4D35-9CE9-8D754053853A}" sibTransId="{30600F5F-9F7F-4FE0-9485-9425DF1246C0}"/>
    <dgm:cxn modelId="{6E8A00AD-9127-49D9-B6FB-A0CC49BFCAE5}" type="presOf" srcId="{B4DC9CA5-9820-421A-8A50-5D1C4253B2BA}" destId="{35C494B0-7551-4593-ADDE-58818918C99A}" srcOrd="0" destOrd="0" presId="urn:microsoft.com/office/officeart/2005/8/layout/chevron2"/>
    <dgm:cxn modelId="{4E9F0FB1-D2C6-4C69-93B3-8FAC68FA1B7C}" srcId="{AC838BFD-A794-4528-B119-412D44D2ABBF}" destId="{4EC17755-5F0E-4260-9D4D-189D89DFEEFB}" srcOrd="3" destOrd="0" parTransId="{31F64D5E-56D8-4A12-9376-A4265AF9A4A9}" sibTransId="{FF78857C-2C4B-4EA6-9131-D6E63A0C4EB6}"/>
    <dgm:cxn modelId="{47EEACB4-F957-4603-8F00-72AF067EC1E6}" type="presOf" srcId="{194E97C0-FC97-45EA-99EF-983E4FDF70CD}" destId="{C9319596-8EF6-4C0E-B6DF-866B4A7A96E6}" srcOrd="0" destOrd="1" presId="urn:microsoft.com/office/officeart/2005/8/layout/chevron2"/>
    <dgm:cxn modelId="{7E74A3BA-7563-4507-A6DD-60B0EAB81A34}" srcId="{B4DC9CA5-9820-421A-8A50-5D1C4253B2BA}" destId="{0EEA18BB-E17B-4935-9F0B-231F2C58A72B}" srcOrd="1" destOrd="0" parTransId="{204CB075-F5F7-46FC-8A83-09FC5FB23525}" sibTransId="{B80E6776-8544-49D5-ACBD-E11183C67BAF}"/>
    <dgm:cxn modelId="{5AC491C5-5802-4B36-A280-5F8B6EF8B0EC}" srcId="{A3829C22-9374-4CFC-931D-9523643BDE80}" destId="{737FB83B-F27D-4E4F-8DD5-054D5476FB36}" srcOrd="0" destOrd="0" parTransId="{B9E3012F-E319-4C89-8B7C-7AC782B76CD5}" sibTransId="{ED83A413-311E-47DC-96CE-EE63D0D10C10}"/>
    <dgm:cxn modelId="{6D1A7CC8-0BD7-48F5-A070-A16DB503487F}" type="presOf" srcId="{78482E0B-5515-4FCD-978E-E574E9FF905B}" destId="{C9319596-8EF6-4C0E-B6DF-866B4A7A96E6}" srcOrd="0" destOrd="2" presId="urn:microsoft.com/office/officeart/2005/8/layout/chevron2"/>
    <dgm:cxn modelId="{EA5B7ACF-0061-4A14-84A4-E4FE1795973D}" srcId="{AC838BFD-A794-4528-B119-412D44D2ABBF}" destId="{B4DC9CA5-9820-421A-8A50-5D1C4253B2BA}" srcOrd="1" destOrd="0" parTransId="{24E94189-EB73-421B-AC95-6C94764611A6}" sibTransId="{2B9ED386-96CC-441C-9041-96338C316F6E}"/>
    <dgm:cxn modelId="{2E0456D2-6081-440E-8B27-530C5F883003}" type="presOf" srcId="{E24837B8-0B0E-4698-8607-997B4C8C97D1}" destId="{BFB0624F-B1E4-46BF-85EF-0BE7D70D05E6}" srcOrd="0" destOrd="2" presId="urn:microsoft.com/office/officeart/2005/8/layout/chevron2"/>
    <dgm:cxn modelId="{AB31B4D9-409D-4C1F-9519-8E63B4F58CEE}" srcId="{4EC17755-5F0E-4260-9D4D-189D89DFEEFB}" destId="{4F250228-EBB9-4017-B70B-18AAB3D05BB4}" srcOrd="2" destOrd="0" parTransId="{76198D37-D122-4F29-9FF4-A9BE3F2A8C71}" sibTransId="{88BFF261-CD01-4BA7-B48E-C5A551CE1CB7}"/>
    <dgm:cxn modelId="{CE643CED-ED28-4E95-852F-2DCBA5830A1F}" srcId="{171EF96E-8C43-492A-A758-7640AC90DF3F}" destId="{19B147F3-D1B7-4630-80EA-C5C0D47738D6}" srcOrd="2" destOrd="0" parTransId="{F835079B-8329-4E15-B9BA-5BDFC95670A3}" sibTransId="{FDA8040B-78EB-4B7A-8977-D5FAC03D6451}"/>
    <dgm:cxn modelId="{E958E0ED-1BBC-4B6A-ADDC-454BA46FA08A}" srcId="{C68A5800-5D34-4C91-8640-09F2CCDE3911}" destId="{3AD14909-363C-40B0-A675-3EB13D0E2A26}" srcOrd="0" destOrd="0" parTransId="{CF7B0652-B360-4365-9E5C-A35974F3C2D0}" sibTransId="{4E042864-D9EF-4053-AA2E-69BEA8EA532E}"/>
    <dgm:cxn modelId="{0C6B33FB-1333-4CFB-97B7-46880F57940E}" type="presOf" srcId="{50629433-B46B-439D-80B2-EF68884158A5}" destId="{F440AB6F-D821-44E2-8DCC-61073D5D018E}" srcOrd="0" destOrd="1" presId="urn:microsoft.com/office/officeart/2005/8/layout/chevron2"/>
    <dgm:cxn modelId="{2A143513-7D94-4F14-937C-40DFF8C4BBA8}" type="presParOf" srcId="{D19C2DDB-6C4E-405B-A581-7A0B27742DF3}" destId="{B4B0D838-EF0B-4170-A5A5-7EA60A864FE7}" srcOrd="0" destOrd="0" presId="urn:microsoft.com/office/officeart/2005/8/layout/chevron2"/>
    <dgm:cxn modelId="{8D62FEDA-105D-4EDB-9291-862550B41D44}" type="presParOf" srcId="{B4B0D838-EF0B-4170-A5A5-7EA60A864FE7}" destId="{9EEA5976-7B74-4AC8-B6AB-BE80BB7AD959}" srcOrd="0" destOrd="0" presId="urn:microsoft.com/office/officeart/2005/8/layout/chevron2"/>
    <dgm:cxn modelId="{9C214557-83C8-4E35-B7B4-7350750E891A}" type="presParOf" srcId="{B4B0D838-EF0B-4170-A5A5-7EA60A864FE7}" destId="{DE3747D8-4AF7-4751-A96F-2F6205C18B7C}" srcOrd="1" destOrd="0" presId="urn:microsoft.com/office/officeart/2005/8/layout/chevron2"/>
    <dgm:cxn modelId="{B14FC63F-3936-49BF-9123-EE882A46369A}" type="presParOf" srcId="{D19C2DDB-6C4E-405B-A581-7A0B27742DF3}" destId="{7D138335-2611-4103-9269-10337284ACDD}" srcOrd="1" destOrd="0" presId="urn:microsoft.com/office/officeart/2005/8/layout/chevron2"/>
    <dgm:cxn modelId="{3335B1D7-15CA-4B61-AD2A-0B4A06C7A423}" type="presParOf" srcId="{D19C2DDB-6C4E-405B-A581-7A0B27742DF3}" destId="{A7E74161-F031-40C9-B264-B7BC90851D24}" srcOrd="2" destOrd="0" presId="urn:microsoft.com/office/officeart/2005/8/layout/chevron2"/>
    <dgm:cxn modelId="{ACEF7D83-F530-45D6-A3A5-EAF30D81646A}" type="presParOf" srcId="{A7E74161-F031-40C9-B264-B7BC90851D24}" destId="{35C494B0-7551-4593-ADDE-58818918C99A}" srcOrd="0" destOrd="0" presId="urn:microsoft.com/office/officeart/2005/8/layout/chevron2"/>
    <dgm:cxn modelId="{78E8CC53-E64F-462E-B5D4-F30405FDFEB8}" type="presParOf" srcId="{A7E74161-F031-40C9-B264-B7BC90851D24}" destId="{BFB0624F-B1E4-46BF-85EF-0BE7D70D05E6}" srcOrd="1" destOrd="0" presId="urn:microsoft.com/office/officeart/2005/8/layout/chevron2"/>
    <dgm:cxn modelId="{02EEC131-5A06-4F1D-9100-B8181C0ED736}" type="presParOf" srcId="{D19C2DDB-6C4E-405B-A581-7A0B27742DF3}" destId="{8C42DFFE-D1AF-4D6F-891C-3F6AEAFFC4A1}" srcOrd="3" destOrd="0" presId="urn:microsoft.com/office/officeart/2005/8/layout/chevron2"/>
    <dgm:cxn modelId="{76147504-C06A-4627-A583-7AC40F9444EA}" type="presParOf" srcId="{D19C2DDB-6C4E-405B-A581-7A0B27742DF3}" destId="{F4E37BFE-DB31-40E7-BBE4-E6357CA1FE1F}" srcOrd="4" destOrd="0" presId="urn:microsoft.com/office/officeart/2005/8/layout/chevron2"/>
    <dgm:cxn modelId="{A34F22A8-E6D1-42B1-BE6C-C29E848DA3DC}" type="presParOf" srcId="{F4E37BFE-DB31-40E7-BBE4-E6357CA1FE1F}" destId="{34E53343-F4A6-402E-BFBA-09A0148260A4}" srcOrd="0" destOrd="0" presId="urn:microsoft.com/office/officeart/2005/8/layout/chevron2"/>
    <dgm:cxn modelId="{961FE684-2670-482C-8100-4A3F3597380E}" type="presParOf" srcId="{F4E37BFE-DB31-40E7-BBE4-E6357CA1FE1F}" destId="{3226C2B7-90ED-46D6-B0AD-48EA242C0DBA}" srcOrd="1" destOrd="0" presId="urn:microsoft.com/office/officeart/2005/8/layout/chevron2"/>
    <dgm:cxn modelId="{ED2BB239-6ACF-49DA-AA31-CF63479599CC}" type="presParOf" srcId="{D19C2DDB-6C4E-405B-A581-7A0B27742DF3}" destId="{A951CF26-3C50-4905-9EDF-E230BD2A876F}" srcOrd="5" destOrd="0" presId="urn:microsoft.com/office/officeart/2005/8/layout/chevron2"/>
    <dgm:cxn modelId="{FCEA2258-4445-4318-B553-DB390BAE99F1}" type="presParOf" srcId="{D19C2DDB-6C4E-405B-A581-7A0B27742DF3}" destId="{BBC66AD6-E3CA-4C73-B082-AF59B9B4D226}" srcOrd="6" destOrd="0" presId="urn:microsoft.com/office/officeart/2005/8/layout/chevron2"/>
    <dgm:cxn modelId="{DEE25019-9DE7-4832-8F18-C17AC8016E0E}" type="presParOf" srcId="{BBC66AD6-E3CA-4C73-B082-AF59B9B4D226}" destId="{64FB4247-ACBE-4405-895E-A0F66D8374BB}" srcOrd="0" destOrd="0" presId="urn:microsoft.com/office/officeart/2005/8/layout/chevron2"/>
    <dgm:cxn modelId="{252C4F82-755C-464B-A621-ED38FE1A7825}" type="presParOf" srcId="{BBC66AD6-E3CA-4C73-B082-AF59B9B4D226}" destId="{F440AB6F-D821-44E2-8DCC-61073D5D018E}" srcOrd="1" destOrd="0" presId="urn:microsoft.com/office/officeart/2005/8/layout/chevron2"/>
    <dgm:cxn modelId="{01A0B8E5-FA10-42E6-B500-D4254B3DA808}" type="presParOf" srcId="{D19C2DDB-6C4E-405B-A581-7A0B27742DF3}" destId="{5560E0C0-D874-4409-AD43-1F43CEA81959}" srcOrd="7" destOrd="0" presId="urn:microsoft.com/office/officeart/2005/8/layout/chevron2"/>
    <dgm:cxn modelId="{65074C7C-E048-416B-BF36-CD38E3D5D426}" type="presParOf" srcId="{D19C2DDB-6C4E-405B-A581-7A0B27742DF3}" destId="{9C9C1733-A7C5-4270-A5D3-EA22797F10E4}" srcOrd="8" destOrd="0" presId="urn:microsoft.com/office/officeart/2005/8/layout/chevron2"/>
    <dgm:cxn modelId="{D43313BC-590C-4425-B5EE-38F987BB7E35}" type="presParOf" srcId="{9C9C1733-A7C5-4270-A5D3-EA22797F10E4}" destId="{D22554ED-D481-4F89-8B75-AFBFB9295109}" srcOrd="0" destOrd="0" presId="urn:microsoft.com/office/officeart/2005/8/layout/chevron2"/>
    <dgm:cxn modelId="{C184E9AF-2C7A-4C36-BA62-8DDAF2ECAF07}" type="presParOf" srcId="{9C9C1733-A7C5-4270-A5D3-EA22797F10E4}" destId="{C9319596-8EF6-4C0E-B6DF-866B4A7A96E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A5976-7B74-4AC8-B6AB-BE80BB7AD959}">
      <dsp:nvSpPr>
        <dsp:cNvPr id="0" name=""/>
        <dsp:cNvSpPr/>
      </dsp:nvSpPr>
      <dsp:spPr>
        <a:xfrm rot="5400000">
          <a:off x="-345367" y="346621"/>
          <a:ext cx="2302449" cy="161171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a:latin typeface="Roboto Light "/>
            </a:rPr>
            <a:t>1</a:t>
          </a:r>
        </a:p>
      </dsp:txBody>
      <dsp:txXfrm rot="-5400000">
        <a:off x="1" y="807110"/>
        <a:ext cx="1611714" cy="690735"/>
      </dsp:txXfrm>
    </dsp:sp>
    <dsp:sp modelId="{DE3747D8-4AF7-4751-A96F-2F6205C18B7C}">
      <dsp:nvSpPr>
        <dsp:cNvPr id="0" name=""/>
        <dsp:cNvSpPr/>
      </dsp:nvSpPr>
      <dsp:spPr>
        <a:xfrm rot="5400000">
          <a:off x="9117339" y="-7504370"/>
          <a:ext cx="1496592" cy="1650784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 typeface="Arial" panose="020B0604020202020204" pitchFamily="34" charset="0"/>
            <a:buNone/>
          </a:pPr>
          <a:r>
            <a:rPr lang="en-GB" sz="2800" b="1" kern="1200">
              <a:latin typeface="Roboto Light "/>
              <a:ea typeface="Roboto Light" panose="02000000000000000000" pitchFamily="2" charset="0"/>
              <a:cs typeface="Roboto Light" panose="02000000000000000000" pitchFamily="2" charset="0"/>
            </a:rPr>
            <a:t>Research</a:t>
          </a:r>
          <a:r>
            <a:rPr lang="en-GB" sz="2800" kern="1200">
              <a:latin typeface="Roboto Light "/>
              <a:ea typeface="Roboto Light" panose="02000000000000000000" pitchFamily="2" charset="0"/>
              <a:cs typeface="Roboto Light" panose="02000000000000000000" pitchFamily="2" charset="0"/>
            </a:rPr>
            <a:t> </a:t>
          </a:r>
          <a:r>
            <a:rPr lang="en-GB" sz="2800" b="1" kern="1200">
              <a:latin typeface="Roboto Light "/>
              <a:ea typeface="Roboto Light" panose="02000000000000000000" pitchFamily="2" charset="0"/>
              <a:cs typeface="Roboto Light" panose="02000000000000000000" pitchFamily="2" charset="0"/>
            </a:rPr>
            <a:t>options</a:t>
          </a:r>
          <a:endParaRPr lang="en-GB" sz="2800" b="1" kern="1200">
            <a:latin typeface="Roboto Light "/>
          </a:endParaRP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a:latin typeface="Roboto Light "/>
              <a:ea typeface="Roboto Light"/>
              <a:cs typeface="Roboto Light"/>
            </a:rPr>
            <a:t>Explore available courses on UCAS.</a:t>
          </a: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a:latin typeface="Roboto Light "/>
              <a:ea typeface="Roboto Light" panose="02000000000000000000" pitchFamily="2" charset="0"/>
              <a:cs typeface="Roboto Light" panose="02000000000000000000" pitchFamily="2" charset="0"/>
            </a:rPr>
            <a:t>Check course details and entry requirements.   </a:t>
          </a:r>
          <a:endParaRPr lang="en-GB" sz="2800" kern="1200">
            <a:latin typeface="Roboto Light "/>
          </a:endParaRPr>
        </a:p>
      </dsp:txBody>
      <dsp:txXfrm rot="-5400000">
        <a:off x="1611714" y="74313"/>
        <a:ext cx="16434784" cy="1350476"/>
      </dsp:txXfrm>
    </dsp:sp>
    <dsp:sp modelId="{35C494B0-7551-4593-ADDE-58818918C99A}">
      <dsp:nvSpPr>
        <dsp:cNvPr id="0" name=""/>
        <dsp:cNvSpPr/>
      </dsp:nvSpPr>
      <dsp:spPr>
        <a:xfrm rot="5400000">
          <a:off x="-345367" y="2537645"/>
          <a:ext cx="2302449" cy="161171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a:latin typeface="Roboto Light "/>
            </a:rPr>
            <a:t>2</a:t>
          </a:r>
        </a:p>
      </dsp:txBody>
      <dsp:txXfrm rot="-5400000">
        <a:off x="1" y="2998134"/>
        <a:ext cx="1611714" cy="690735"/>
      </dsp:txXfrm>
    </dsp:sp>
    <dsp:sp modelId="{BFB0624F-B1E4-46BF-85EF-0BE7D70D05E6}">
      <dsp:nvSpPr>
        <dsp:cNvPr id="0" name=""/>
        <dsp:cNvSpPr/>
      </dsp:nvSpPr>
      <dsp:spPr>
        <a:xfrm rot="5400000">
          <a:off x="9117339" y="-5313346"/>
          <a:ext cx="1496592" cy="1650784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GB" sz="2800" b="1" kern="1200" dirty="0">
              <a:latin typeface="Roboto Light "/>
              <a:ea typeface="Roboto Light"/>
              <a:cs typeface="Roboto Light"/>
            </a:rPr>
            <a:t>Make contact</a:t>
          </a:r>
          <a:endParaRPr lang="en-GB" sz="2800" kern="1200" dirty="0">
            <a:latin typeface="Roboto Light "/>
            <a:ea typeface="Roboto Light"/>
            <a:cs typeface="Roboto Light"/>
          </a:endParaRP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a:latin typeface="Roboto Light "/>
              <a:ea typeface="Roboto Light"/>
              <a:cs typeface="Roboto Light"/>
            </a:rPr>
            <a:t>Contact universities and colleges you're interested in.</a:t>
          </a: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a:latin typeface="Roboto Light "/>
            </a:rPr>
            <a:t>Ask about availability and discuss your application. </a:t>
          </a:r>
        </a:p>
      </dsp:txBody>
      <dsp:txXfrm rot="-5400000">
        <a:off x="1611714" y="2265337"/>
        <a:ext cx="16434784" cy="1350476"/>
      </dsp:txXfrm>
    </dsp:sp>
    <dsp:sp modelId="{34E53343-F4A6-402E-BFBA-09A0148260A4}">
      <dsp:nvSpPr>
        <dsp:cNvPr id="0" name=""/>
        <dsp:cNvSpPr/>
      </dsp:nvSpPr>
      <dsp:spPr>
        <a:xfrm rot="5400000">
          <a:off x="-345367" y="4728669"/>
          <a:ext cx="2302449" cy="161171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a:latin typeface="Roboto Light "/>
            </a:rPr>
            <a:t>3</a:t>
          </a:r>
        </a:p>
      </dsp:txBody>
      <dsp:txXfrm rot="-5400000">
        <a:off x="1" y="5189158"/>
        <a:ext cx="1611714" cy="690735"/>
      </dsp:txXfrm>
    </dsp:sp>
    <dsp:sp modelId="{3226C2B7-90ED-46D6-B0AD-48EA242C0DBA}">
      <dsp:nvSpPr>
        <dsp:cNvPr id="0" name=""/>
        <dsp:cNvSpPr/>
      </dsp:nvSpPr>
      <dsp:spPr>
        <a:xfrm rot="5400000">
          <a:off x="9117339" y="-3122322"/>
          <a:ext cx="1496592" cy="16507842"/>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GB" sz="2800" b="1" kern="1200" dirty="0">
              <a:latin typeface="Roboto Light "/>
              <a:ea typeface="Roboto Light"/>
              <a:cs typeface="Roboto Light"/>
            </a:rPr>
            <a:t>Get offers </a:t>
          </a: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dirty="0">
              <a:latin typeface="Roboto Light "/>
              <a:ea typeface="Roboto Light"/>
              <a:cs typeface="Roboto Light"/>
            </a:rPr>
            <a:t>Receive offers (you can get more than one). </a:t>
          </a:r>
          <a:endParaRPr lang="en-GB" sz="2800" b="0" kern="1200" dirty="0">
            <a:latin typeface="Roboto Light "/>
            <a:ea typeface="Roboto Light"/>
            <a:cs typeface="Roboto Light"/>
          </a:endParaRPr>
        </a:p>
        <a:p>
          <a:pPr marL="285750" lvl="1" indent="-285750" algn="l" defTabSz="1244600">
            <a:lnSpc>
              <a:spcPct val="90000"/>
            </a:lnSpc>
            <a:spcBef>
              <a:spcPct val="0"/>
            </a:spcBef>
            <a:spcAft>
              <a:spcPct val="15000"/>
            </a:spcAft>
            <a:buFont typeface="Arial" panose="020B0604020202020204" pitchFamily="34" charset="0"/>
            <a:buChar char="•"/>
          </a:pPr>
          <a:r>
            <a:rPr lang="en-GB" sz="2800" kern="1200">
              <a:latin typeface="Roboto Light "/>
            </a:rPr>
            <a:t>Compare and decide which is best for you. </a:t>
          </a:r>
          <a:endParaRPr lang="en-GB" sz="2800" b="0" kern="1200">
            <a:latin typeface="Roboto Light "/>
          </a:endParaRPr>
        </a:p>
      </dsp:txBody>
      <dsp:txXfrm rot="-5400000">
        <a:off x="1611714" y="4456361"/>
        <a:ext cx="16434784" cy="1350476"/>
      </dsp:txXfrm>
    </dsp:sp>
    <dsp:sp modelId="{64FB4247-ACBE-4405-895E-A0F66D8374BB}">
      <dsp:nvSpPr>
        <dsp:cNvPr id="0" name=""/>
        <dsp:cNvSpPr/>
      </dsp:nvSpPr>
      <dsp:spPr>
        <a:xfrm rot="5400000">
          <a:off x="-345367" y="6919693"/>
          <a:ext cx="2302449" cy="1611714"/>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a:latin typeface="Roboto Light "/>
            </a:rPr>
            <a:t>4</a:t>
          </a:r>
        </a:p>
      </dsp:txBody>
      <dsp:txXfrm rot="-5400000">
        <a:off x="1" y="7380182"/>
        <a:ext cx="1611714" cy="690735"/>
      </dsp:txXfrm>
    </dsp:sp>
    <dsp:sp modelId="{F440AB6F-D821-44E2-8DCC-61073D5D018E}">
      <dsp:nvSpPr>
        <dsp:cNvPr id="0" name=""/>
        <dsp:cNvSpPr/>
      </dsp:nvSpPr>
      <dsp:spPr>
        <a:xfrm rot="5400000">
          <a:off x="9117339" y="-931298"/>
          <a:ext cx="1496592" cy="1650784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GB" sz="2800" b="1" kern="1200">
              <a:latin typeface="Roboto Light "/>
              <a:ea typeface="Roboto Light"/>
              <a:cs typeface="Roboto Light"/>
            </a:rPr>
            <a:t>Add</a:t>
          </a:r>
          <a:r>
            <a:rPr lang="en-GB" sz="2800" kern="1200">
              <a:latin typeface="Roboto Light "/>
              <a:ea typeface="Roboto Light"/>
              <a:cs typeface="Roboto Light"/>
            </a:rPr>
            <a:t> </a:t>
          </a:r>
          <a:r>
            <a:rPr lang="en-GB" sz="2800" b="1" kern="1200">
              <a:latin typeface="Roboto Light "/>
              <a:ea typeface="Roboto Light"/>
              <a:cs typeface="Roboto Light"/>
            </a:rPr>
            <a:t>your choice</a:t>
          </a:r>
          <a:endParaRPr lang="en-GB" sz="2800" kern="1200">
            <a:latin typeface="Roboto Light "/>
            <a:ea typeface="Roboto Light"/>
            <a:cs typeface="Roboto Light"/>
          </a:endParaRPr>
        </a:p>
        <a:p>
          <a:pPr marL="285750" lvl="1" indent="-285750" algn="l" defTabSz="1244600">
            <a:lnSpc>
              <a:spcPct val="90000"/>
            </a:lnSpc>
            <a:spcBef>
              <a:spcPct val="0"/>
            </a:spcBef>
            <a:spcAft>
              <a:spcPct val="15000"/>
            </a:spcAft>
            <a:buChar char="•"/>
          </a:pPr>
          <a:r>
            <a:rPr lang="en-GB" sz="2800" kern="1200">
              <a:latin typeface="Roboto Light "/>
              <a:ea typeface="Roboto Light"/>
              <a:cs typeface="Roboto Light"/>
            </a:rPr>
            <a:t>Choose one course to add to your application.</a:t>
          </a:r>
          <a:endParaRPr lang="en-GB" sz="2800" b="0" kern="1200">
            <a:latin typeface="Roboto Light "/>
            <a:ea typeface="Roboto Light"/>
            <a:cs typeface="Roboto Light"/>
          </a:endParaRPr>
        </a:p>
        <a:p>
          <a:pPr marL="285750" lvl="1" indent="-285750" algn="l" defTabSz="1244600">
            <a:lnSpc>
              <a:spcPct val="90000"/>
            </a:lnSpc>
            <a:spcBef>
              <a:spcPct val="0"/>
            </a:spcBef>
            <a:spcAft>
              <a:spcPct val="15000"/>
            </a:spcAft>
            <a:buChar char="•"/>
          </a:pPr>
          <a:r>
            <a:rPr lang="en-GB" sz="2800" kern="1200">
              <a:latin typeface="Roboto Light "/>
            </a:rPr>
            <a:t>Be sure to do this within the time limit given. </a:t>
          </a:r>
          <a:endParaRPr lang="en-GB" sz="2800" b="0" kern="1200">
            <a:latin typeface="Roboto Light "/>
          </a:endParaRPr>
        </a:p>
      </dsp:txBody>
      <dsp:txXfrm rot="-5400000">
        <a:off x="1611714" y="6647385"/>
        <a:ext cx="16434784" cy="1350476"/>
      </dsp:txXfrm>
    </dsp:sp>
    <dsp:sp modelId="{D22554ED-D481-4F89-8B75-AFBFB9295109}">
      <dsp:nvSpPr>
        <dsp:cNvPr id="0" name=""/>
        <dsp:cNvSpPr/>
      </dsp:nvSpPr>
      <dsp:spPr>
        <a:xfrm rot="5400000">
          <a:off x="-345367" y="9110717"/>
          <a:ext cx="2302449" cy="1611714"/>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a:latin typeface="Roboto Light "/>
            </a:rPr>
            <a:t>5</a:t>
          </a:r>
        </a:p>
      </dsp:txBody>
      <dsp:txXfrm rot="-5400000">
        <a:off x="1" y="9571206"/>
        <a:ext cx="1611714" cy="690735"/>
      </dsp:txXfrm>
    </dsp:sp>
    <dsp:sp modelId="{C9319596-8EF6-4C0E-B6DF-866B4A7A96E6}">
      <dsp:nvSpPr>
        <dsp:cNvPr id="0" name=""/>
        <dsp:cNvSpPr/>
      </dsp:nvSpPr>
      <dsp:spPr>
        <a:xfrm rot="5400000">
          <a:off x="9117339" y="1259725"/>
          <a:ext cx="1496592" cy="16507842"/>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en-GB" sz="2800" b="1" kern="1200">
              <a:latin typeface="Roboto Light "/>
            </a:rPr>
            <a:t>Confirmation</a:t>
          </a:r>
          <a:r>
            <a:rPr lang="en-GB" sz="2800" kern="1200">
              <a:latin typeface="Roboto Light "/>
            </a:rPr>
            <a:t> </a:t>
          </a:r>
        </a:p>
        <a:p>
          <a:pPr marL="285750" lvl="1" indent="-285750" algn="l" defTabSz="1244600">
            <a:lnSpc>
              <a:spcPct val="90000"/>
            </a:lnSpc>
            <a:spcBef>
              <a:spcPct val="0"/>
            </a:spcBef>
            <a:spcAft>
              <a:spcPct val="15000"/>
            </a:spcAft>
            <a:buChar char="•"/>
          </a:pPr>
          <a:r>
            <a:rPr lang="en-GB" sz="2800" kern="1200">
              <a:latin typeface="Roboto Light "/>
              <a:ea typeface="Roboto Light"/>
              <a:cs typeface="Roboto Light"/>
            </a:rPr>
            <a:t>The university or college </a:t>
          </a:r>
          <a:r>
            <a:rPr lang="en-GB" sz="2800" b="0" kern="1200">
              <a:latin typeface="Roboto Light "/>
              <a:ea typeface="Roboto Light"/>
              <a:cs typeface="Roboto Light"/>
            </a:rPr>
            <a:t>reviews</a:t>
          </a:r>
          <a:r>
            <a:rPr lang="en-GB" sz="2800" kern="1200">
              <a:latin typeface="Roboto Light "/>
              <a:ea typeface="Roboto Light"/>
              <a:cs typeface="Roboto Light"/>
            </a:rPr>
            <a:t> your full UCAS application.</a:t>
          </a:r>
        </a:p>
        <a:p>
          <a:pPr marL="285750" lvl="1" indent="-285750" algn="l" defTabSz="1244600">
            <a:lnSpc>
              <a:spcPct val="90000"/>
            </a:lnSpc>
            <a:spcBef>
              <a:spcPct val="0"/>
            </a:spcBef>
            <a:spcAft>
              <a:spcPct val="15000"/>
            </a:spcAft>
            <a:buChar char="•"/>
          </a:pPr>
          <a:r>
            <a:rPr lang="en-GB" sz="2800" kern="1200">
              <a:latin typeface="Roboto Light "/>
              <a:ea typeface="Roboto Light"/>
              <a:cs typeface="Roboto Light"/>
            </a:rPr>
            <a:t>If all good – you’re officially placed on the course </a:t>
          </a:r>
        </a:p>
      </dsp:txBody>
      <dsp:txXfrm rot="-5400000">
        <a:off x="1611714" y="8838408"/>
        <a:ext cx="16434784" cy="13504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14/04/2026</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D0A69-8234-744C-BA7D-0704218CC7D8}" type="datetimeFigureOut">
              <a:rPr lang="en-GB" smtClean="0"/>
              <a:t>14/04/2026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EE9FB-00CD-D142-8AFE-CA0182F5CAB7}" type="slidenum">
              <a:rPr lang="en-GB" smtClean="0"/>
              <a:t>‹#›</a:t>
            </a:fld>
            <a:endParaRPr lang="en-GB"/>
          </a:p>
        </p:txBody>
      </p:sp>
    </p:spTree>
    <p:extLst>
      <p:ext uri="{BB962C8B-B14F-4D97-AF65-F5344CB8AC3E}">
        <p14:creationId xmlns:p14="http://schemas.microsoft.com/office/powerpoint/2010/main" val="25927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6EE9FB-00CD-D142-8AFE-CA0182F5CAB7}" type="slidenum">
              <a:rPr lang="en-GB" smtClean="0"/>
              <a:t>3</a:t>
            </a:fld>
            <a:endParaRPr lang="en-GB"/>
          </a:p>
        </p:txBody>
      </p:sp>
    </p:spTree>
    <p:extLst>
      <p:ext uri="{BB962C8B-B14F-4D97-AF65-F5344CB8AC3E}">
        <p14:creationId xmlns:p14="http://schemas.microsoft.com/office/powerpoint/2010/main" val="305340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6EE9FB-00CD-D142-8AFE-CA0182F5CAB7}" type="slidenum">
              <a:rPr lang="en-GB" smtClean="0"/>
              <a:t>4</a:t>
            </a:fld>
            <a:endParaRPr lang="en-GB"/>
          </a:p>
        </p:txBody>
      </p:sp>
    </p:spTree>
    <p:extLst>
      <p:ext uri="{BB962C8B-B14F-4D97-AF65-F5344CB8AC3E}">
        <p14:creationId xmlns:p14="http://schemas.microsoft.com/office/powerpoint/2010/main" val="132388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6EE9FB-00CD-D142-8AFE-CA0182F5CAB7}" type="slidenum">
              <a:rPr lang="en-GB" smtClean="0"/>
              <a:t>5</a:t>
            </a:fld>
            <a:endParaRPr lang="en-GB"/>
          </a:p>
        </p:txBody>
      </p:sp>
    </p:spTree>
    <p:extLst>
      <p:ext uri="{BB962C8B-B14F-4D97-AF65-F5344CB8AC3E}">
        <p14:creationId xmlns:p14="http://schemas.microsoft.com/office/powerpoint/2010/main" val="76909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6EE9FB-00CD-D142-8AFE-CA0182F5CAB7}" type="slidenum">
              <a:rPr lang="en-GB" smtClean="0"/>
              <a:t>6</a:t>
            </a:fld>
            <a:endParaRPr lang="en-GB"/>
          </a:p>
        </p:txBody>
      </p:sp>
    </p:spTree>
    <p:extLst>
      <p:ext uri="{BB962C8B-B14F-4D97-AF65-F5344CB8AC3E}">
        <p14:creationId xmlns:p14="http://schemas.microsoft.com/office/powerpoint/2010/main" val="354882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6EE9FB-00CD-D142-8AFE-CA0182F5CAB7}" type="slidenum">
              <a:rPr lang="en-GB" smtClean="0"/>
              <a:t>20</a:t>
            </a:fld>
            <a:endParaRPr lang="en-GB"/>
          </a:p>
        </p:txBody>
      </p:sp>
    </p:spTree>
    <p:extLst>
      <p:ext uri="{BB962C8B-B14F-4D97-AF65-F5344CB8AC3E}">
        <p14:creationId xmlns:p14="http://schemas.microsoft.com/office/powerpoint/2010/main" val="1448472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0.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4.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6.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sv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249469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935480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00AEEF"/>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287762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48616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873479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00AEEF"/>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500136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759489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00AEEF"/>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00AEEF"/>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00AEEF"/>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61206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919364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582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00AEEF"/>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00AEEF"/>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726834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00AEEF"/>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00AEEF"/>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00AEEF"/>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8206631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4807589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9127778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771447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168267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8048646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17116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5315751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 name="Text Placeholder 4">
            <a:extLst>
              <a:ext uri="{FF2B5EF4-FFF2-40B4-BE49-F238E27FC236}">
                <a16:creationId xmlns:a16="http://schemas.microsoft.com/office/drawing/2014/main" id="{40F65BA6-D926-6254-BB32-043E319F02EB}"/>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5" name="Text Placeholder 4">
            <a:extLst>
              <a:ext uri="{FF2B5EF4-FFF2-40B4-BE49-F238E27FC236}">
                <a16:creationId xmlns:a16="http://schemas.microsoft.com/office/drawing/2014/main" id="{2D899C9B-8835-6675-6181-FB97F574F559}"/>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7" name="Text Placeholder 4">
            <a:extLst>
              <a:ext uri="{FF2B5EF4-FFF2-40B4-BE49-F238E27FC236}">
                <a16:creationId xmlns:a16="http://schemas.microsoft.com/office/drawing/2014/main" id="{56AA7706-22B1-619E-C155-4E73671A5D21}"/>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8" name="Text Placeholder 4">
            <a:extLst>
              <a:ext uri="{FF2B5EF4-FFF2-40B4-BE49-F238E27FC236}">
                <a16:creationId xmlns:a16="http://schemas.microsoft.com/office/drawing/2014/main" id="{D30CD9A2-9C05-8140-D662-09EE203482C2}"/>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0" name="Text Placeholder 4">
            <a:extLst>
              <a:ext uri="{FF2B5EF4-FFF2-40B4-BE49-F238E27FC236}">
                <a16:creationId xmlns:a16="http://schemas.microsoft.com/office/drawing/2014/main" id="{2CB5988F-B8C1-3E3A-262F-03CA321B2D32}"/>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1" name="Text Placeholder 4">
            <a:extLst>
              <a:ext uri="{FF2B5EF4-FFF2-40B4-BE49-F238E27FC236}">
                <a16:creationId xmlns:a16="http://schemas.microsoft.com/office/drawing/2014/main" id="{D1B55D1A-528E-E41C-BE76-F63D950558C3}"/>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3" name="Text Placeholder 4">
            <a:extLst>
              <a:ext uri="{FF2B5EF4-FFF2-40B4-BE49-F238E27FC236}">
                <a16:creationId xmlns:a16="http://schemas.microsoft.com/office/drawing/2014/main" id="{A8175A32-C967-D0D2-BC0D-B4D87E872985}"/>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4" name="Text Placeholder 4">
            <a:extLst>
              <a:ext uri="{FF2B5EF4-FFF2-40B4-BE49-F238E27FC236}">
                <a16:creationId xmlns:a16="http://schemas.microsoft.com/office/drawing/2014/main" id="{DE5242C0-F5C2-0EE5-ED74-1F4C34480B7C}"/>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5" name="Text Placeholder 4">
            <a:extLst>
              <a:ext uri="{FF2B5EF4-FFF2-40B4-BE49-F238E27FC236}">
                <a16:creationId xmlns:a16="http://schemas.microsoft.com/office/drawing/2014/main" id="{CB0CB994-ADF3-4D62-BED6-7D1721A51974}"/>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6" name="Text Placeholder 4">
            <a:extLst>
              <a:ext uri="{FF2B5EF4-FFF2-40B4-BE49-F238E27FC236}">
                <a16:creationId xmlns:a16="http://schemas.microsoft.com/office/drawing/2014/main" id="{DE201EC1-2DB4-F513-1E5B-A7886299DCDC}"/>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8" name="Text Placeholder 4">
            <a:extLst>
              <a:ext uri="{FF2B5EF4-FFF2-40B4-BE49-F238E27FC236}">
                <a16:creationId xmlns:a16="http://schemas.microsoft.com/office/drawing/2014/main" id="{FF760C1E-806A-E857-E434-DDA0C7419D2F}"/>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19" name="Text Placeholder 4">
            <a:extLst>
              <a:ext uri="{FF2B5EF4-FFF2-40B4-BE49-F238E27FC236}">
                <a16:creationId xmlns:a16="http://schemas.microsoft.com/office/drawing/2014/main" id="{585FDCDA-662B-59FC-AA19-6073BABAFDE8}"/>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2810446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00AEEF"/>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00AEEF"/>
          </a:solidFill>
          <a:ln w="63500" cap="sq">
            <a:solidFill>
              <a:srgbClr val="00AEEF"/>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2" name="Text Placeholder 4">
            <a:extLst>
              <a:ext uri="{FF2B5EF4-FFF2-40B4-BE49-F238E27FC236}">
                <a16:creationId xmlns:a16="http://schemas.microsoft.com/office/drawing/2014/main" id="{07E838C6-7205-A90B-941B-DBB3143DC822}"/>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3" name="Text Placeholder 4">
            <a:extLst>
              <a:ext uri="{FF2B5EF4-FFF2-40B4-BE49-F238E27FC236}">
                <a16:creationId xmlns:a16="http://schemas.microsoft.com/office/drawing/2014/main" id="{37AECECC-8F19-23E4-E0FC-0242CD45ECCE}"/>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4" name="Text Placeholder 4">
            <a:extLst>
              <a:ext uri="{FF2B5EF4-FFF2-40B4-BE49-F238E27FC236}">
                <a16:creationId xmlns:a16="http://schemas.microsoft.com/office/drawing/2014/main" id="{F0C098A4-E957-45BB-0523-F567268125B4}"/>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5" name="Text Placeholder 4">
            <a:extLst>
              <a:ext uri="{FF2B5EF4-FFF2-40B4-BE49-F238E27FC236}">
                <a16:creationId xmlns:a16="http://schemas.microsoft.com/office/drawing/2014/main" id="{8B991C14-2958-336C-1C06-9957F66A0A13}"/>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6" name="Text Placeholder 4">
            <a:extLst>
              <a:ext uri="{FF2B5EF4-FFF2-40B4-BE49-F238E27FC236}">
                <a16:creationId xmlns:a16="http://schemas.microsoft.com/office/drawing/2014/main" id="{EED19250-2F9C-E294-7199-4CA9F77890D9}"/>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7" name="Text Placeholder 4">
            <a:extLst>
              <a:ext uri="{FF2B5EF4-FFF2-40B4-BE49-F238E27FC236}">
                <a16:creationId xmlns:a16="http://schemas.microsoft.com/office/drawing/2014/main" id="{D1AA97DF-982D-DE82-3309-9AEAF91E6E92}"/>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8" name="Text Placeholder 4">
            <a:extLst>
              <a:ext uri="{FF2B5EF4-FFF2-40B4-BE49-F238E27FC236}">
                <a16:creationId xmlns:a16="http://schemas.microsoft.com/office/drawing/2014/main" id="{6DB07527-DE6E-3509-1C7D-C8AC11F90C00}"/>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9" name="Text Placeholder 4">
            <a:extLst>
              <a:ext uri="{FF2B5EF4-FFF2-40B4-BE49-F238E27FC236}">
                <a16:creationId xmlns:a16="http://schemas.microsoft.com/office/drawing/2014/main" id="{1F481D17-7A80-977B-740E-4AC49818816A}"/>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0" name="Text Placeholder 4">
            <a:extLst>
              <a:ext uri="{FF2B5EF4-FFF2-40B4-BE49-F238E27FC236}">
                <a16:creationId xmlns:a16="http://schemas.microsoft.com/office/drawing/2014/main" id="{5CD049C7-6C20-243B-EB94-0497793FF409}"/>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1" name="Text Placeholder 4">
            <a:extLst>
              <a:ext uri="{FF2B5EF4-FFF2-40B4-BE49-F238E27FC236}">
                <a16:creationId xmlns:a16="http://schemas.microsoft.com/office/drawing/2014/main" id="{9C6C0124-9EA0-07C3-8B69-46819EE483AE}"/>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2" name="Text Placeholder 4">
            <a:extLst>
              <a:ext uri="{FF2B5EF4-FFF2-40B4-BE49-F238E27FC236}">
                <a16:creationId xmlns:a16="http://schemas.microsoft.com/office/drawing/2014/main" id="{F4D92E26-042D-F54D-8791-D8378D2514AD}"/>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3" name="Text Placeholder 4">
            <a:extLst>
              <a:ext uri="{FF2B5EF4-FFF2-40B4-BE49-F238E27FC236}">
                <a16:creationId xmlns:a16="http://schemas.microsoft.com/office/drawing/2014/main" id="{AD91D3F3-4F07-FA86-7D82-831A9376C55E}"/>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27103771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1882181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9159691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00AEEF"/>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79376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4421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00AEEF"/>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00AEEF"/>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00AEEF"/>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00AEEF"/>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938934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00AEEF"/>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764511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7432426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1335421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00AEEF"/>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570512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00AEEF"/>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749975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715387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027620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273084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8262158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7393068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0538230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178704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901523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3345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96691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5554488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513354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8184665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20839181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57BF93"/>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686948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452589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260869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57BF93"/>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179542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92750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ED288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57BF93"/>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57BF93"/>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57BF93"/>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917493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37515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328741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57BF9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57BF9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409953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57BF93"/>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57BF93"/>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57BF93"/>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69352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577955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576720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47255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3894096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289876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172823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986422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57BF93"/>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902E7ED6-7923-4A19-26D9-6FE9B9A9254E}"/>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09F4C778-2057-A1FF-6035-053E738D3529}"/>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5AC6884D-DD7F-E052-5A03-AC0477AB9EBE}"/>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705E6B07-1B53-F3E7-0DA3-BAE24D0A4F9D}"/>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25F4426A-C6EB-C3C6-671E-49A95DFBD421}"/>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E7A10EC7-BE19-CE71-87F1-88A3A4520212}"/>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9AF8A0B7-B041-239C-9D9C-8BEEC03E9D9B}"/>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644691DB-66BB-32F4-B42B-D13C47CABD11}"/>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64C9DF47-2DB0-048F-A0AF-CFF64BB20B19}"/>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F30BD523-1CCE-C5B7-8DBF-923EF1F1A6E7}"/>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8E327FE5-5A00-302A-7CD3-385565719C69}"/>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3580E20E-3103-08DF-D88F-F3622917B8B1}"/>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20769170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57BF93"/>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57BF93"/>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57BF93"/>
          </a:solidFill>
          <a:ln w="63500" cap="sq">
            <a:solidFill>
              <a:srgbClr val="57BF93"/>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8D77BAE3-AD4F-9C83-F089-8469AF73EA1D}"/>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0B776008-782E-E04B-AE10-B86338B22BC8}"/>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90CCF6D8-D366-E16D-D99C-7DC562853940}"/>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98D09CDE-B3FE-9F1C-4487-FB12E681555D}"/>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4C8ECCDD-AE60-8B85-9DA0-03AA3E306245}"/>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FD352736-DE9A-A50F-5E26-7244172CB4C1}"/>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F61730C5-DF42-5F46-FE70-EDB2167CB27A}"/>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5ECD29A4-ABF2-1885-1C2C-376500F91791}"/>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13B7DEE9-5C37-6243-8950-1869987BF195}"/>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6FAA49C6-D64C-9BEA-DDF4-30076160286F}"/>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FC6438AF-2A91-C277-82B9-AAEFA22B323F}"/>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EA8BEBF6-8954-62D0-D3F1-EC090C0004A1}"/>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22039122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224890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9216518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57BF93"/>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9001930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577023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57BF9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57BF93"/>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57BF93"/>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57BF93"/>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19754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57BF9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9162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20253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8158339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57BF93"/>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6645238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57BF93"/>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395389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5418612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800993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46442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495528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3689684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21554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ED2881"/>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4810594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65330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602459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474586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370469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9792367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937980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2520499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706CB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8965133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2376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2259996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706CB2"/>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198195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8009089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706CB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706CB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706CB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895267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12352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87246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706CB2"/>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706CB2"/>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24657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706CB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706CB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706CB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822445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960446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7484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ED288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ED288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ED288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059090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788728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913365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84234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012944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706CB2"/>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BB5BFD8F-E93F-4A95-9E71-402976E467C3}"/>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2B27F91A-6924-64E3-E943-380197F01DFE}"/>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A0ABE859-2470-AC62-88D7-268EE6252395}"/>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E8CA51BC-96A8-7335-D2AE-F893976EDD5F}"/>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CA6D5AD5-70A2-F557-7FDE-F95700100DDE}"/>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22854CE6-AE22-AF78-7C19-4C28236891E8}"/>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AEAC75F1-211D-1ACA-7C96-2A26DF19A765}"/>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4B31D5A9-64F0-9256-C69F-79DB71D0237F}"/>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DC5CB7F1-E07E-E260-0356-7BB3CBC887D1}"/>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92F8D8DF-3FFE-81AC-E426-2125F87E97B2}"/>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F08A9080-A3B7-D3F9-30F6-45322CFB1289}"/>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CEC73848-B112-C653-161F-762645E9CB83}"/>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30078124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706CB2"/>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706CB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706CB2"/>
          </a:solidFill>
          <a:ln w="63500" cap="sq">
            <a:solidFill>
              <a:srgbClr val="706CB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967B14CC-93FD-09DE-40E3-AC644DBECB95}"/>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CDB8FB21-82D9-50AF-C5CA-7F371D0153ED}"/>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390C34A1-AF8F-A098-690F-22C59F7ED901}"/>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B51445E3-EF20-A6D0-2F5F-D048ED518556}"/>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9759EACC-8B4D-AE72-1E07-AE9A7A7CF05D}"/>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F1020753-9039-A649-1CBE-C4927B61015B}"/>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28B6140A-EF35-6593-AC8E-1B949AF8D75C}"/>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94A6C0EF-5F8C-38DE-6015-8E1AE987B1FE}"/>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9FC31DE3-CE6B-20A0-E997-E10A62C08605}"/>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00AEB409-C3CD-D11C-9EFD-494535BCA9F2}"/>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6F7C0BF8-8A1A-61D5-C801-381BBBB2D3ED}"/>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2901EBB8-2B6C-D179-7CDA-9F95A442326D}"/>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19504073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7442005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692142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706CB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51658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55897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706CB2"/>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706CB2"/>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706CB2"/>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706CB2"/>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382189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706CB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145704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1371579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3449066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706CB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269110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706CB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1069448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6554410" y="6554411"/>
            <a:ext cx="13716001" cy="6071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48"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398"/>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8754"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8754" rtl="0" eaLnBrk="1" fontAlgn="auto" latinLnBrk="0" hangingPunct="1">
                <a:lnSpc>
                  <a:spcPct val="100000"/>
                </a:lnSpc>
                <a:spcBef>
                  <a:spcPts val="0"/>
                </a:spcBef>
                <a:spcAft>
                  <a:spcPts val="0"/>
                </a:spcAft>
                <a:buClrTx/>
                <a:buSzTx/>
                <a:buFontTx/>
                <a:buNone/>
                <a:tabLst/>
                <a:defRPr/>
              </a:pPr>
              <a:t>‹#›</a:t>
            </a:fld>
            <a:endParaRPr lang="en-GB" sz="225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2" y="592932"/>
            <a:ext cx="1266411" cy="379948"/>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159129" y="1090262"/>
            <a:ext cx="11032077" cy="2988098"/>
          </a:xfrm>
        </p:spPr>
        <p:txBody>
          <a:bodyPr wrap="square" lIns="0" tIns="108000" bIns="108000" anchor="b" anchorCtr="0">
            <a:spAutoFit/>
          </a:bodyPr>
          <a:lstStyle>
            <a:lvl1pPr>
              <a:lnSpc>
                <a:spcPct val="80000"/>
              </a:lnSpc>
              <a:defRPr sz="1125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159129" y="4857004"/>
            <a:ext cx="11032077" cy="7448576"/>
          </a:xfrm>
        </p:spPr>
        <p:txBody>
          <a:bodyPr numCol="1" spcCol="972000">
            <a:noAutofit/>
          </a:bodyPr>
          <a:lstStyle>
            <a:lvl1pPr marL="0" indent="0">
              <a:buNone/>
              <a:defRPr sz="24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234"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7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607179" y="13243323"/>
            <a:ext cx="4156765" cy="373856"/>
          </a:xfrm>
        </p:spPr>
        <p:txBody>
          <a:bodyPr lIns="251999" tIns="72000" anchor="ctr" anchorCtr="0">
            <a:noAutofit/>
          </a:bodyPr>
          <a:lstStyle>
            <a:lvl1pPr marL="0" indent="0">
              <a:buFontTx/>
              <a:buNone/>
              <a:defRPr sz="2100">
                <a:solidFill>
                  <a:schemeClr val="bg2">
                    <a:lumMod val="50000"/>
                  </a:schemeClr>
                </a:solidFill>
              </a:defRPr>
            </a:lvl1pPr>
            <a:lvl2pPr marL="914411" indent="0">
              <a:buFontTx/>
              <a:buNone/>
              <a:defRPr sz="2100">
                <a:solidFill>
                  <a:schemeClr val="bg1"/>
                </a:solidFill>
              </a:defRPr>
            </a:lvl2pPr>
            <a:lvl3pPr marL="1828823" indent="0">
              <a:buFontTx/>
              <a:buNone/>
              <a:defRPr sz="2100">
                <a:solidFill>
                  <a:schemeClr val="bg1"/>
                </a:solidFill>
              </a:defRPr>
            </a:lvl3pPr>
            <a:lvl4pPr marL="2743234" indent="0">
              <a:buFontTx/>
              <a:buNone/>
              <a:defRPr sz="2100">
                <a:solidFill>
                  <a:schemeClr val="bg1"/>
                </a:solidFill>
              </a:defRPr>
            </a:lvl4pPr>
            <a:lvl5pPr marL="3657646" indent="0">
              <a:buFontTx/>
              <a:buNone/>
              <a:defRPr sz="21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608415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6554410" y="6554411"/>
            <a:ext cx="13716001" cy="6071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159128" y="1117525"/>
            <a:ext cx="22616104" cy="1603104"/>
          </a:xfrm>
        </p:spPr>
        <p:txBody>
          <a:bodyPr wrap="square" lIns="0" tIns="108000" bIns="108000" anchor="b" anchorCtr="0">
            <a:spAutoFit/>
          </a:bodyPr>
          <a:lstStyle>
            <a:lvl1pPr algn="ctr">
              <a:lnSpc>
                <a:spcPct val="80000"/>
              </a:lnSpc>
              <a:defRPr sz="1125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201158"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082119"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799264"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631705"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64147"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163966"/>
            <a:ext cx="1349912" cy="1350000"/>
          </a:xfrm>
          <a:prstGeom prst="ellipse">
            <a:avLst/>
          </a:prstGeom>
          <a:solidFill>
            <a:srgbClr val="706CB2"/>
          </a:solidFill>
        </p:spPr>
        <p:txBody>
          <a:bodyPr tIns="0" bIns="0">
            <a:noAutofit/>
          </a:bodyPr>
          <a:lstStyle>
            <a:lvl1pPr marL="0" indent="0" algn="ctr">
              <a:buFontTx/>
              <a:buNone/>
              <a:defRPr sz="66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398"/>
            <a:ext cx="825288" cy="825341"/>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8754"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8754" rtl="0" eaLnBrk="1" fontAlgn="auto" latinLnBrk="0" hangingPunct="1">
                <a:lnSpc>
                  <a:spcPct val="100000"/>
                </a:lnSpc>
                <a:spcBef>
                  <a:spcPts val="0"/>
                </a:spcBef>
                <a:spcAft>
                  <a:spcPts val="0"/>
                </a:spcAft>
                <a:buClrTx/>
                <a:buSzTx/>
                <a:buFontTx/>
                <a:buNone/>
                <a:tabLst/>
                <a:defRPr/>
              </a:pPr>
              <a:t>‹#›</a:t>
            </a:fld>
            <a:endParaRPr lang="en-GB" sz="225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607179" y="13243323"/>
            <a:ext cx="4156765" cy="373856"/>
          </a:xfrm>
        </p:spPr>
        <p:txBody>
          <a:bodyPr lIns="251999" tIns="72000" anchor="ctr" anchorCtr="0">
            <a:noAutofit/>
          </a:bodyPr>
          <a:lstStyle>
            <a:lvl1pPr marL="0" indent="0">
              <a:buFontTx/>
              <a:buNone/>
              <a:defRPr sz="2100">
                <a:solidFill>
                  <a:schemeClr val="bg2">
                    <a:lumMod val="50000"/>
                  </a:schemeClr>
                </a:solidFill>
              </a:defRPr>
            </a:lvl1pPr>
            <a:lvl2pPr marL="914411" indent="0">
              <a:buFontTx/>
              <a:buNone/>
              <a:defRPr sz="2100">
                <a:solidFill>
                  <a:schemeClr val="bg1"/>
                </a:solidFill>
              </a:defRPr>
            </a:lvl2pPr>
            <a:lvl3pPr marL="1828823" indent="0">
              <a:buFontTx/>
              <a:buNone/>
              <a:defRPr sz="2100">
                <a:solidFill>
                  <a:schemeClr val="bg1"/>
                </a:solidFill>
              </a:defRPr>
            </a:lvl3pPr>
            <a:lvl4pPr marL="2743234" indent="0">
              <a:buFontTx/>
              <a:buNone/>
              <a:defRPr sz="2100">
                <a:solidFill>
                  <a:schemeClr val="bg1"/>
                </a:solidFill>
              </a:defRPr>
            </a:lvl4pPr>
            <a:lvl5pPr marL="3657646" indent="0">
              <a:buFontTx/>
              <a:buNone/>
              <a:defRPr sz="21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159128" y="6441621"/>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5040089" y="6441621"/>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757234" y="6441621"/>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589676" y="6441620"/>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422117" y="6441620"/>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3" y="6441619"/>
            <a:ext cx="3433973" cy="5884682"/>
          </a:xfrm>
          <a:noFill/>
        </p:spPr>
        <p:txBody>
          <a:bodyPr lIns="180000" tIns="180000" rIns="180000" bIns="180000">
            <a:normAutofit/>
          </a:bodyPr>
          <a:lstStyle>
            <a:lvl1pPr marL="428625" indent="-428625">
              <a:buClr>
                <a:schemeClr val="bg2">
                  <a:lumMod val="25000"/>
                </a:schemeClr>
              </a:buClr>
              <a:buFont typeface="Wingdings" pitchFamily="2" charset="2"/>
              <a:buChar char="§"/>
              <a:defRPr sz="3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159128"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5040089"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757234"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589676"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422117"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2" y="4849601"/>
            <a:ext cx="3433973" cy="1350000"/>
          </a:xfrm>
        </p:spPr>
        <p:txBody>
          <a:bodyPr lIns="72000" tIns="216000" rIns="72000" bIns="72000" anchor="ctr" anchorCtr="0">
            <a:noAutofit/>
          </a:bodyPr>
          <a:lstStyle>
            <a:lvl1pPr marL="0" indent="0" algn="ctr">
              <a:lnSpc>
                <a:spcPct val="70000"/>
              </a:lnSpc>
              <a:spcBef>
                <a:spcPts val="0"/>
              </a:spcBef>
              <a:buFontTx/>
              <a:buNone/>
              <a:defRPr sz="6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267643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6554410" y="6554411"/>
            <a:ext cx="13716001" cy="6071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48"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398"/>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8754"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8754" rtl="0" eaLnBrk="1" fontAlgn="auto" latinLnBrk="0" hangingPunct="1">
                <a:lnSpc>
                  <a:spcPct val="100000"/>
                </a:lnSpc>
                <a:spcBef>
                  <a:spcPts val="0"/>
                </a:spcBef>
                <a:spcAft>
                  <a:spcPts val="0"/>
                </a:spcAft>
                <a:buClrTx/>
                <a:buSzTx/>
                <a:buFontTx/>
                <a:buNone/>
                <a:tabLst/>
                <a:defRPr/>
              </a:pPr>
              <a:t>‹#›</a:t>
            </a:fld>
            <a:endParaRPr lang="en-GB" sz="225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2" y="592932"/>
            <a:ext cx="1266411" cy="379948"/>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159129" y="1090262"/>
            <a:ext cx="11032077" cy="2988098"/>
          </a:xfrm>
        </p:spPr>
        <p:txBody>
          <a:bodyPr wrap="square" lIns="0" tIns="108000" bIns="108000" anchor="b" anchorCtr="0">
            <a:spAutoFit/>
          </a:bodyPr>
          <a:lstStyle>
            <a:lvl1pPr>
              <a:lnSpc>
                <a:spcPct val="80000"/>
              </a:lnSpc>
              <a:defRPr sz="1125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159129" y="4857004"/>
            <a:ext cx="11032077" cy="7448576"/>
          </a:xfrm>
        </p:spPr>
        <p:txBody>
          <a:bodyPr numCol="1" spcCol="972000">
            <a:noAutofit/>
          </a:bodyPr>
          <a:lstStyle>
            <a:lvl1pPr marL="0" indent="0">
              <a:buNone/>
              <a:defRPr sz="24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234"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7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607179" y="13243323"/>
            <a:ext cx="4156765" cy="373856"/>
          </a:xfrm>
        </p:spPr>
        <p:txBody>
          <a:bodyPr lIns="251999" tIns="72000" anchor="ctr" anchorCtr="0">
            <a:noAutofit/>
          </a:bodyPr>
          <a:lstStyle>
            <a:lvl1pPr marL="0" indent="0">
              <a:buFontTx/>
              <a:buNone/>
              <a:defRPr sz="2100">
                <a:solidFill>
                  <a:schemeClr val="bg2">
                    <a:lumMod val="50000"/>
                  </a:schemeClr>
                </a:solidFill>
              </a:defRPr>
            </a:lvl1pPr>
            <a:lvl2pPr marL="914411" indent="0">
              <a:buFontTx/>
              <a:buNone/>
              <a:defRPr sz="2100">
                <a:solidFill>
                  <a:schemeClr val="bg1"/>
                </a:solidFill>
              </a:defRPr>
            </a:lvl2pPr>
            <a:lvl3pPr marL="1828823" indent="0">
              <a:buFontTx/>
              <a:buNone/>
              <a:defRPr sz="2100">
                <a:solidFill>
                  <a:schemeClr val="bg1"/>
                </a:solidFill>
              </a:defRPr>
            </a:lvl3pPr>
            <a:lvl4pPr marL="2743234" indent="0">
              <a:buFontTx/>
              <a:buNone/>
              <a:defRPr sz="2100">
                <a:solidFill>
                  <a:schemeClr val="bg1"/>
                </a:solidFill>
              </a:defRPr>
            </a:lvl4pPr>
            <a:lvl5pPr marL="3657646" indent="0">
              <a:buFontTx/>
              <a:buNone/>
              <a:defRPr sz="21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988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6554410" y="6554411"/>
            <a:ext cx="13716001" cy="60718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48"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398"/>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8754"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8754" rtl="0" eaLnBrk="1" fontAlgn="auto" latinLnBrk="0" hangingPunct="1">
                <a:lnSpc>
                  <a:spcPct val="100000"/>
                </a:lnSpc>
                <a:spcBef>
                  <a:spcPts val="0"/>
                </a:spcBef>
                <a:spcAft>
                  <a:spcPts val="0"/>
                </a:spcAft>
                <a:buClrTx/>
                <a:buSzTx/>
                <a:buFontTx/>
                <a:buNone/>
                <a:tabLst/>
                <a:defRPr/>
              </a:pPr>
              <a:t>‹#›</a:t>
            </a:fld>
            <a:endParaRPr lang="en-GB" sz="225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2" y="592932"/>
            <a:ext cx="1266411" cy="379948"/>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159129" y="1090262"/>
            <a:ext cx="11032077" cy="2988098"/>
          </a:xfrm>
        </p:spPr>
        <p:txBody>
          <a:bodyPr wrap="square" lIns="0" tIns="108000" bIns="108000" anchor="b" anchorCtr="0">
            <a:spAutoFit/>
          </a:bodyPr>
          <a:lstStyle>
            <a:lvl1pPr>
              <a:lnSpc>
                <a:spcPct val="80000"/>
              </a:lnSpc>
              <a:defRPr sz="1125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159129" y="4857004"/>
            <a:ext cx="11032077" cy="7448576"/>
          </a:xfrm>
        </p:spPr>
        <p:txBody>
          <a:bodyPr numCol="1" spcCol="972000">
            <a:noAutofit/>
          </a:bodyPr>
          <a:lstStyle>
            <a:lvl1pPr marL="0" indent="0">
              <a:buNone/>
              <a:defRPr sz="24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234"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7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607179" y="13243323"/>
            <a:ext cx="4156765" cy="373856"/>
          </a:xfrm>
        </p:spPr>
        <p:txBody>
          <a:bodyPr lIns="251999" tIns="72000" anchor="ctr" anchorCtr="0">
            <a:noAutofit/>
          </a:bodyPr>
          <a:lstStyle>
            <a:lvl1pPr marL="0" indent="0">
              <a:buFontTx/>
              <a:buNone/>
              <a:defRPr sz="2100">
                <a:solidFill>
                  <a:schemeClr val="bg2">
                    <a:lumMod val="50000"/>
                  </a:schemeClr>
                </a:solidFill>
              </a:defRPr>
            </a:lvl1pPr>
            <a:lvl2pPr marL="914411" indent="0">
              <a:buFontTx/>
              <a:buNone/>
              <a:defRPr sz="2100">
                <a:solidFill>
                  <a:schemeClr val="bg1"/>
                </a:solidFill>
              </a:defRPr>
            </a:lvl2pPr>
            <a:lvl3pPr marL="1828823" indent="0">
              <a:buFontTx/>
              <a:buNone/>
              <a:defRPr sz="2100">
                <a:solidFill>
                  <a:schemeClr val="bg1"/>
                </a:solidFill>
              </a:defRPr>
            </a:lvl3pPr>
            <a:lvl4pPr marL="2743234" indent="0">
              <a:buFontTx/>
              <a:buNone/>
              <a:defRPr sz="2100">
                <a:solidFill>
                  <a:schemeClr val="bg1"/>
                </a:solidFill>
              </a:defRPr>
            </a:lvl4pPr>
            <a:lvl5pPr marL="3657646" indent="0">
              <a:buFontTx/>
              <a:buNone/>
              <a:defRPr sz="21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9881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192081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880508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634025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804413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2422860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648055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7205802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0159355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860902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ED2881"/>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ED2881"/>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5440696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0777288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132269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5537109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40095267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12BCBC"/>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15198642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757946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908606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12BCBC"/>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9105109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5434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ED288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ED288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ED288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12BCBC"/>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12BCBC"/>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12BCBC"/>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4616334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193045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2BCBC"/>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2163551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12BCBC"/>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12BCBC"/>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9526129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12BCBC"/>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12BCBC"/>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12BCBC"/>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842921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261831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85908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648750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7714959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484639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77535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6894322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12BCBC"/>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99812742-9A71-11EF-D15C-D229AC0EF89D}"/>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44B167B2-7D02-6DF9-1299-0D8195792FE0}"/>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E4155F0D-9B03-5494-D03D-2F1B99F11DC3}"/>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7E256EB2-C59C-F7FE-3343-672505761CB9}"/>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679ACA44-3D0E-3500-FC64-7BFE77BC3149}"/>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44A0A9B4-FCBF-9072-8649-9ED01890F634}"/>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85EB8B27-FAFB-2069-6C3C-F062287917AE}"/>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10274FC0-E289-A880-078B-2ABF1E6BB885}"/>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64637211-3703-8D25-3BB7-A8CC8ED38490}"/>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729020A3-DA55-C6B3-3010-78664E3BF14C}"/>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D06062CC-8C55-206C-5DA7-50538A01543F}"/>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4568CC33-DC63-8BF5-5981-77BBB8D3BCB9}"/>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28701864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12BCBC"/>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12BCBC"/>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12BCBC"/>
          </a:solidFill>
          <a:ln w="63500" cap="sq">
            <a:solidFill>
              <a:srgbClr val="12BCBC"/>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FD264F07-8CAC-0CCB-E4A2-B1530CB3FD05}"/>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E4150383-BA5B-C9B9-1610-F2A65A4A64B5}"/>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57A79712-9E09-60E4-D03B-9D9D931C8146}"/>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4DE8F451-FE1A-12C3-57F2-FFF453D90AC6}"/>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EEDAAE81-2F0C-A38F-26C2-6200EFF5E4D9}"/>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A497054F-20BD-365C-741D-7C626E9052FE}"/>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14EAD3E6-6565-E197-1C75-98013AFCD113}"/>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96E866A0-39F6-3D7F-6492-621DF1E02920}"/>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D1B835D4-430C-D82B-4453-5CB6418F7D9D}"/>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72BCE012-815D-F278-92BE-DDC6E4C4FCB3}"/>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F4748EF9-C0F5-2A11-2270-7B468C7BBA09}"/>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63B795CC-CE9C-7939-AFE4-51D4EE04BC79}"/>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26325778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969288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7089653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12BCBC"/>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65778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105262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12BCBC"/>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12BCBC"/>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12BCBC"/>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12BCBC"/>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8155033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12BCBC"/>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42796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6409270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1252675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12BCBC"/>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5989627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12BCBC"/>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278305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926186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5190543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5083629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3648864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898731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550452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2412162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9276026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0399945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6140684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600397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04645634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4093807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9413554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812990"/>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15211535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66093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4865145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812990"/>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012195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133308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812990"/>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812990"/>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812990"/>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453947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7506474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9765940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812990"/>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812990"/>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4398053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812990"/>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812990"/>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812990"/>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878640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1101789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976845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652166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9363168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0730191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99836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931656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812990"/>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C53D934F-07A2-1083-EE0E-7C275D203065}"/>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F31FFF38-0FA5-5924-9FB1-06DE712B0B1D}"/>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3681BC83-5657-832F-C35C-60F0FA1B83CD}"/>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9765A8BB-EF92-8435-C451-BBFF46130F42}"/>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18A41F7A-60BB-D4DF-D17E-7E12D5595437}"/>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11E5EEB6-D0B1-BF80-E01B-C62B46108081}"/>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FC60B0B5-58DD-2EBC-D4E5-54B869B9B8AA}"/>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DEB0A66A-AFFA-CAA8-98FE-347635117F45}"/>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F23B26CA-A069-A1FB-F180-4B37D5B4E311}"/>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30111625-4688-EBE4-9739-8B92961B0A6F}"/>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3217DDF9-255B-6D4B-C9F8-67BF156BA44E}"/>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D46553B8-AFF9-4185-CCD5-F6388E38784C}"/>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5444689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812990"/>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81299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812990"/>
          </a:solidFill>
          <a:ln w="63500" cap="sq">
            <a:solidFill>
              <a:srgbClr val="81299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C685E705-32D8-7BEE-1CE9-5A21ECA3C35B}"/>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03209829-FC03-5DAE-1A49-CFF57832C0A3}"/>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11C1EA0A-AB33-8CCA-C701-570865D2D090}"/>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49B77C91-20A0-430E-21EC-E5767E969C19}"/>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8C510603-BACC-1970-B60C-AC0366233DEA}"/>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F8936727-A3DB-1665-77EF-8A014099D858}"/>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B82AA85F-A2B6-F810-CC68-FBBFB24D886A}"/>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489306EA-356B-6489-3AF9-A361804F2E77}"/>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EBBBB3E3-F742-3993-C0D1-2ABC36119E3A}"/>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BAEE81FE-61C5-5411-454F-ADB7B58A2E3B}"/>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1C1F9DF5-EB70-857B-B67E-22EDAF09005D}"/>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1E6C9DA3-EC6F-DAC2-0E83-82E1BB3BA06F}"/>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12175794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8932779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9411962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812990"/>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6253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675779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812990"/>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812990"/>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812990"/>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812990"/>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1994409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812990"/>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5912062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873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4226918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812990"/>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5027492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81299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759963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849693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667859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936797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0786894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093634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033837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424769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000195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7519183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2535541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5743643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344995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49368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7" name="Text Placeholder 4">
            <a:extLst>
              <a:ext uri="{FF2B5EF4-FFF2-40B4-BE49-F238E27FC236}">
                <a16:creationId xmlns:a16="http://schemas.microsoft.com/office/drawing/2014/main" id="{671B9DAC-A153-0083-2217-772FEF9ECB0D}"/>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8" name="Text Placeholder 4">
            <a:extLst>
              <a:ext uri="{FF2B5EF4-FFF2-40B4-BE49-F238E27FC236}">
                <a16:creationId xmlns:a16="http://schemas.microsoft.com/office/drawing/2014/main" id="{13D0A64C-A99E-4385-511B-98EB38EEEF48}"/>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10" name="Text Placeholder 4">
            <a:extLst>
              <a:ext uri="{FF2B5EF4-FFF2-40B4-BE49-F238E27FC236}">
                <a16:creationId xmlns:a16="http://schemas.microsoft.com/office/drawing/2014/main" id="{20B87AFD-C03D-566D-BE6D-88347E9C4055}"/>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1" name="Text Placeholder 4">
            <a:extLst>
              <a:ext uri="{FF2B5EF4-FFF2-40B4-BE49-F238E27FC236}">
                <a16:creationId xmlns:a16="http://schemas.microsoft.com/office/drawing/2014/main" id="{FAF12C95-F577-8A3F-F629-6CCEF7A87834}"/>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3" name="Text Placeholder 4">
            <a:extLst>
              <a:ext uri="{FF2B5EF4-FFF2-40B4-BE49-F238E27FC236}">
                <a16:creationId xmlns:a16="http://schemas.microsoft.com/office/drawing/2014/main" id="{CEA5DCBC-6852-7077-CD81-591ECCDDEC5A}"/>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4" name="Text Placeholder 4">
            <a:extLst>
              <a:ext uri="{FF2B5EF4-FFF2-40B4-BE49-F238E27FC236}">
                <a16:creationId xmlns:a16="http://schemas.microsoft.com/office/drawing/2014/main" id="{A0DE1DD6-5073-4B8B-24ED-A8C5DA7E2E27}"/>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5" name="Text Placeholder 4">
            <a:extLst>
              <a:ext uri="{FF2B5EF4-FFF2-40B4-BE49-F238E27FC236}">
                <a16:creationId xmlns:a16="http://schemas.microsoft.com/office/drawing/2014/main" id="{8DF7C8CA-4B90-D81E-FCE6-01B9DAA5CA31}"/>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6" name="Text Placeholder 4">
            <a:extLst>
              <a:ext uri="{FF2B5EF4-FFF2-40B4-BE49-F238E27FC236}">
                <a16:creationId xmlns:a16="http://schemas.microsoft.com/office/drawing/2014/main" id="{335C1532-8AA8-D4B8-EF1B-87E642FCE324}"/>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8" name="Text Placeholder 4">
            <a:extLst>
              <a:ext uri="{FF2B5EF4-FFF2-40B4-BE49-F238E27FC236}">
                <a16:creationId xmlns:a16="http://schemas.microsoft.com/office/drawing/2014/main" id="{249BB0AE-E43C-7F8C-A3F4-394E25CFA44D}"/>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9" name="Text Placeholder 4">
            <a:extLst>
              <a:ext uri="{FF2B5EF4-FFF2-40B4-BE49-F238E27FC236}">
                <a16:creationId xmlns:a16="http://schemas.microsoft.com/office/drawing/2014/main" id="{BBAAD017-CC78-3804-24AE-451280BC52C9}"/>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42" name="Text Placeholder 4">
            <a:extLst>
              <a:ext uri="{FF2B5EF4-FFF2-40B4-BE49-F238E27FC236}">
                <a16:creationId xmlns:a16="http://schemas.microsoft.com/office/drawing/2014/main" id="{837A630F-913C-CEAD-F92C-B6CF908C1B2E}"/>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4" name="Text Placeholder 4">
            <a:extLst>
              <a:ext uri="{FF2B5EF4-FFF2-40B4-BE49-F238E27FC236}">
                <a16:creationId xmlns:a16="http://schemas.microsoft.com/office/drawing/2014/main" id="{9488E755-B448-AE60-95F9-6C2976B55029}"/>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141615030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10BED2"/>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2091036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6258180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9626918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10BED2"/>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9812642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8951698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10BED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10BED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10BED2"/>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517570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1643126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0118338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10BED2"/>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10BED2"/>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17944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ED288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ED2881"/>
          </a:solidFill>
          <a:ln w="63500" cap="sq">
            <a:solidFill>
              <a:srgbClr val="ED288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2" name="Text Placeholder 4">
            <a:extLst>
              <a:ext uri="{FF2B5EF4-FFF2-40B4-BE49-F238E27FC236}">
                <a16:creationId xmlns:a16="http://schemas.microsoft.com/office/drawing/2014/main" id="{AD5CBA4F-222B-A89B-BB52-70FAB7239AFD}"/>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3" name="Text Placeholder 4">
            <a:extLst>
              <a:ext uri="{FF2B5EF4-FFF2-40B4-BE49-F238E27FC236}">
                <a16:creationId xmlns:a16="http://schemas.microsoft.com/office/drawing/2014/main" id="{372E216C-B512-24E3-4C4B-C85694B792DB}"/>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4" name="Text Placeholder 4">
            <a:extLst>
              <a:ext uri="{FF2B5EF4-FFF2-40B4-BE49-F238E27FC236}">
                <a16:creationId xmlns:a16="http://schemas.microsoft.com/office/drawing/2014/main" id="{5C3395A7-7CFB-7329-C97D-28FAFA35D38F}"/>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5" name="Text Placeholder 4">
            <a:extLst>
              <a:ext uri="{FF2B5EF4-FFF2-40B4-BE49-F238E27FC236}">
                <a16:creationId xmlns:a16="http://schemas.microsoft.com/office/drawing/2014/main" id="{3A58D91E-62A5-2960-1A07-DC22F184B4D2}"/>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6" name="Text Placeholder 4">
            <a:extLst>
              <a:ext uri="{FF2B5EF4-FFF2-40B4-BE49-F238E27FC236}">
                <a16:creationId xmlns:a16="http://schemas.microsoft.com/office/drawing/2014/main" id="{02088521-CC2D-14BB-7584-12028B128001}"/>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7" name="Text Placeholder 4">
            <a:extLst>
              <a:ext uri="{FF2B5EF4-FFF2-40B4-BE49-F238E27FC236}">
                <a16:creationId xmlns:a16="http://schemas.microsoft.com/office/drawing/2014/main" id="{4A54EB9A-B9F3-55BB-669F-E18D33777246}"/>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8" name="Text Placeholder 4">
            <a:extLst>
              <a:ext uri="{FF2B5EF4-FFF2-40B4-BE49-F238E27FC236}">
                <a16:creationId xmlns:a16="http://schemas.microsoft.com/office/drawing/2014/main" id="{67920814-0BF4-900A-8354-BCC3102CDD83}"/>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9" name="Text Placeholder 4">
            <a:extLst>
              <a:ext uri="{FF2B5EF4-FFF2-40B4-BE49-F238E27FC236}">
                <a16:creationId xmlns:a16="http://schemas.microsoft.com/office/drawing/2014/main" id="{F49B9E22-CECA-3FE7-DE7C-A3DC8F66139D}"/>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0" name="Text Placeholder 4">
            <a:extLst>
              <a:ext uri="{FF2B5EF4-FFF2-40B4-BE49-F238E27FC236}">
                <a16:creationId xmlns:a16="http://schemas.microsoft.com/office/drawing/2014/main" id="{3B17A07E-DD9C-924F-5B8F-BC8F8A9BA1DB}"/>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1" name="Text Placeholder 4">
            <a:extLst>
              <a:ext uri="{FF2B5EF4-FFF2-40B4-BE49-F238E27FC236}">
                <a16:creationId xmlns:a16="http://schemas.microsoft.com/office/drawing/2014/main" id="{231B244E-370D-1DE9-3702-A9B3A17F63AF}"/>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2" name="Text Placeholder 4">
            <a:extLst>
              <a:ext uri="{FF2B5EF4-FFF2-40B4-BE49-F238E27FC236}">
                <a16:creationId xmlns:a16="http://schemas.microsoft.com/office/drawing/2014/main" id="{A80ED985-71C7-C42E-9344-23AA100BA537}"/>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3" name="Text Placeholder 4">
            <a:extLst>
              <a:ext uri="{FF2B5EF4-FFF2-40B4-BE49-F238E27FC236}">
                <a16:creationId xmlns:a16="http://schemas.microsoft.com/office/drawing/2014/main" id="{95D5CF20-DECF-CD40-A35A-8D02D0A956CA}"/>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10BED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10BED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10BED2"/>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235590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200728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7154967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4425999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1333395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822100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6668004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821491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10BED2"/>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72321607-4B0E-117E-EE8B-8D62BD14999C}"/>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D1D537A9-EE5F-9E9C-CFB5-2AEE5BD35562}"/>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52112A59-BD99-33AE-AB3C-D79CDB6EF169}"/>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3342431D-51B9-B4BB-5300-8FDB57CA3736}"/>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FBFEF6E2-E9E8-70E6-2B60-AA4A7FA78C82}"/>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32E79DBB-22E2-6B86-9EED-98966DAC4671}"/>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999CF93D-718B-E21F-D357-AE0A1D77DFA4}"/>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4BD26306-1EBC-9C4B-2E8A-80149D1D67BD}"/>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31ABE230-46C1-A624-D267-183C78B47C68}"/>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18F3AF99-0A21-0DE2-DA95-7F3A49059409}"/>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1CA731A9-FF41-DBA9-A499-CFE9928551B5}"/>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84354414-E248-3FD3-1DE1-C50F965BF44F}"/>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1037081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10BED2"/>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10BED2"/>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10BED2"/>
          </a:solidFill>
          <a:ln w="63500" cap="sq">
            <a:solidFill>
              <a:srgbClr val="10BED2"/>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A51BCF0E-6405-CE69-9A5A-1B6F38DD9F3A}"/>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D8EDE328-2BB7-359B-55FA-7AF27B1AF13B}"/>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423EF828-53D0-A43F-FFC7-7342B1AFD467}"/>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BF5D002A-E8E9-ACC1-5788-921E3623118A}"/>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58AD506C-AF1D-E9F0-841A-03DF8B06CEA7}"/>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7A5B9F18-928A-E113-5677-089052A8B6A1}"/>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2A005BB5-73CC-C125-AEE6-2EDA1E87F63E}"/>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3BB652C2-EE0D-D999-F3AC-77FA24AA7453}"/>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96630218-CF99-6BB7-1A8B-25F8CE701F88}"/>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CAC835DD-5ABD-3FF3-64C3-40C03627B601}"/>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32E283EA-4C71-99A6-A8D8-FA51B14F9B9B}"/>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0AA23DE1-6D60-8430-588A-A084C11EA20B}"/>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1296530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3019502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7072105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10BED2"/>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311404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0814050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10BED2"/>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10BED2"/>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10BED2"/>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10BED2"/>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09584750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10BED2"/>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280419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2147250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3941424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10BED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9920639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10BED2"/>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2163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99070540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rgbClr val="132433"/>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4" name="Picture 3">
            <a:extLst>
              <a:ext uri="{FF2B5EF4-FFF2-40B4-BE49-F238E27FC236}">
                <a16:creationId xmlns:a16="http://schemas.microsoft.com/office/drawing/2014/main" id="{97550478-06D9-D3FC-F7BF-D34A3C1EBA51}"/>
              </a:ext>
            </a:extLst>
          </p:cNvPr>
          <p:cNvPicPr>
            <a:picLocks noChangeAspect="1"/>
          </p:cNvPicPr>
          <p:nvPr userDrawn="1"/>
        </p:nvPicPr>
        <p:blipFill>
          <a:blip r:embed="rId4"/>
          <a:stretch>
            <a:fillRect/>
          </a:stretch>
        </p:blipFill>
        <p:spPr>
          <a:xfrm>
            <a:off x="698211" y="1156099"/>
            <a:ext cx="2294800" cy="688440"/>
          </a:xfrm>
          <a:prstGeom prst="rect">
            <a:avLst/>
          </a:prstGeom>
        </p:spPr>
      </p:pic>
    </p:spTree>
    <p:extLst>
      <p:ext uri="{BB962C8B-B14F-4D97-AF65-F5344CB8AC3E}">
        <p14:creationId xmlns:p14="http://schemas.microsoft.com/office/powerpoint/2010/main" val="38246638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3882644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rgbClr val="132433"/>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7" name="Picture 6">
            <a:extLst>
              <a:ext uri="{FF2B5EF4-FFF2-40B4-BE49-F238E27FC236}">
                <a16:creationId xmlns:a16="http://schemas.microsoft.com/office/drawing/2014/main" id="{1C8AB35A-11BE-83B8-8C0A-F30E76BC241E}"/>
              </a:ext>
            </a:extLst>
          </p:cNvPr>
          <p:cNvPicPr>
            <a:picLocks noChangeAspect="1"/>
          </p:cNvPicPr>
          <p:nvPr userDrawn="1"/>
        </p:nvPicPr>
        <p:blipFill>
          <a:blip r:embed="rId4"/>
          <a:stretch>
            <a:fillRect/>
          </a:stretch>
        </p:blipFill>
        <p:spPr>
          <a:xfrm>
            <a:off x="22508822" y="592324"/>
            <a:ext cx="1267165" cy="380150"/>
          </a:xfrm>
          <a:prstGeom prst="rect">
            <a:avLst/>
          </a:prstGeom>
        </p:spPr>
      </p:pic>
    </p:spTree>
    <p:extLst>
      <p:ext uri="{BB962C8B-B14F-4D97-AF65-F5344CB8AC3E}">
        <p14:creationId xmlns:p14="http://schemas.microsoft.com/office/powerpoint/2010/main" val="3360074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065523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rgbClr val="132433"/>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BE2A84F4-FD68-F061-B7FE-FB2027725769}"/>
              </a:ext>
            </a:extLst>
          </p:cNvPr>
          <p:cNvPicPr>
            <a:picLocks noChangeAspect="1"/>
          </p:cNvPicPr>
          <p:nvPr userDrawn="1"/>
        </p:nvPicPr>
        <p:blipFill>
          <a:blip r:embed="rId4"/>
          <a:stretch>
            <a:fillRect/>
          </a:stretch>
        </p:blipFill>
        <p:spPr>
          <a:xfrm>
            <a:off x="632824" y="593725"/>
            <a:ext cx="1267165" cy="380150"/>
          </a:xfrm>
          <a:prstGeom prst="rect">
            <a:avLst/>
          </a:prstGeom>
        </p:spPr>
      </p:pic>
    </p:spTree>
    <p:extLst>
      <p:ext uri="{BB962C8B-B14F-4D97-AF65-F5344CB8AC3E}">
        <p14:creationId xmlns:p14="http://schemas.microsoft.com/office/powerpoint/2010/main" val="28038540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151450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2321132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227388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873517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ED288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9935371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109210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611575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16659615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BFD730"/>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6112956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9544319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spTree>
    <p:extLst>
      <p:ext uri="{BB962C8B-B14F-4D97-AF65-F5344CB8AC3E}">
        <p14:creationId xmlns:p14="http://schemas.microsoft.com/office/powerpoint/2010/main" val="13698099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BFD730"/>
          </a:solidFill>
        </p:spPr>
        <p:txBody>
          <a:bodyPr lIns="360000" tIns="396000" rIns="360000" bIns="360000" anchor="t" anchorCtr="0">
            <a:normAutofit/>
          </a:bodyPr>
          <a:lstStyle>
            <a:lvl1pPr marL="0" indent="0" algn="ctr">
              <a:buNone/>
              <a:defRPr sz="27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dirty="0"/>
              <a:t>Click icon to add picture</a:t>
            </a:r>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484345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3406517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BFD730"/>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BFD730"/>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BFD730"/>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743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1520419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90D76457-D462-4CC4-ECFE-92CAC1412D88}"/>
              </a:ext>
            </a:extLst>
          </p:cNvPr>
          <p:cNvPicPr>
            <a:picLocks noChangeAspect="1"/>
          </p:cNvPicPr>
          <p:nvPr userDrawn="1"/>
        </p:nvPicPr>
        <p:blipFill>
          <a:blip r:embed="rId4"/>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2876681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BFD730"/>
          </a:solidFill>
        </p:spPr>
        <p:txBody>
          <a:bodyPr lIns="720000" tIns="720000" rIns="720000" bIns="720000">
            <a:normAutofit/>
          </a:bodyPr>
          <a:lstStyle>
            <a:lvl1pPr marL="457275" indent="-457275">
              <a:buClr>
                <a:srgbClr val="132433"/>
              </a:buClr>
              <a:buFont typeface="Wingdings" pitchFamily="2" charset="2"/>
              <a:buChar char="§"/>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BFD730"/>
          </a:solidFill>
        </p:spPr>
        <p:txBody>
          <a:bodyPr lIns="720000" tIns="720000" rIns="720000" bIns="720000">
            <a:normAutofit/>
          </a:bodyPr>
          <a:lstStyle>
            <a:lvl1pPr marL="457275" indent="-457275">
              <a:buClr>
                <a:srgbClr val="132433"/>
              </a:buClr>
              <a:buFont typeface="Wingdings" pitchFamily="2" charset="2"/>
              <a:buChar char="§"/>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2371610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BFD730"/>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BFD730"/>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BFD730"/>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6805381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6513019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323499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433307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8958980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11307561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80276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ED2881"/>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ED2881"/>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ED2881"/>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ED2881"/>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2" name="Picture 1">
            <a:extLst>
              <a:ext uri="{FF2B5EF4-FFF2-40B4-BE49-F238E27FC236}">
                <a16:creationId xmlns:a16="http://schemas.microsoft.com/office/drawing/2014/main" id="{C621F0DA-0CCE-80CF-E9ED-12C2BB790894}"/>
              </a:ext>
            </a:extLst>
          </p:cNvPr>
          <p:cNvPicPr>
            <a:picLocks noChangeAspect="1"/>
          </p:cNvPicPr>
          <p:nvPr userDrawn="1"/>
        </p:nvPicPr>
        <p:blipFill>
          <a:blip r:embed="rId5"/>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6802859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BFD730"/>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BFD730"/>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2016A485-8F06-0DC7-7211-4F8CC0682457}"/>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D4BB4EE1-C745-8A16-0803-B3165D43E6E0}"/>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177BA37C-6EE9-5A33-B8B0-A053129E8686}"/>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94D9B0CD-DF63-BD87-F023-090F48370943}"/>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5B957F3A-AA2A-D1D0-6C40-167337A2BE96}"/>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1ED3F55F-94A6-B10A-DC77-3D2804F34C37}"/>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F70618A0-7C84-A5B6-295A-30B2BDF0B8A0}"/>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93B68263-629E-5992-27EC-3AFF61397ABF}"/>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5F960E7C-74E9-7A82-E3F0-E3FCCA9FA3B6}"/>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9594A4FD-F26E-7C08-7B85-389C26BCFB90}"/>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6E3B4519-5326-619B-07AD-D758E35F6EF7}"/>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0F139D2B-1836-BC66-4221-A0E22777E8EC}"/>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40546600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BFD730"/>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BFD730"/>
          </a:solidFill>
          <a:ln w="63500" cap="sq">
            <a:solidFill>
              <a:srgbClr val="BFD730"/>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519D813D-A2E6-9751-40CD-092CAC33800F}"/>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147BED38-0F24-6D62-9D81-5A087E7870CB}"/>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AA57DC4E-ACD0-8906-1F87-8CE784295F03}"/>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38EAC64B-9672-34B9-23CF-456EFA6C3BE1}"/>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3DD84FEE-7460-921A-D4A2-E07B05D9DA7A}"/>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D6F4EF30-E05A-EB00-0A93-352860D29B96}"/>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21AB0A7F-D631-4018-C8A7-DEA1C3BF1B2F}"/>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A2194F23-97B3-6B0F-A8F4-BC5EA56EAE97}"/>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5CE95125-9532-7D84-F21D-F7C72170D9CA}"/>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18917CA6-1A16-F506-B246-7AD9F5B697CA}"/>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23FDF0FD-105F-2EDA-C6B1-51471628EC55}"/>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DFD91E05-43D2-12B5-2EA4-BCB9F1A77402}"/>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43443207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15167874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8335306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BFD730"/>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0880294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rgbClr val="132433"/>
              </a:buClr>
              <a:buFont typeface="Wingdings" pitchFamily="2" charset="2"/>
              <a:buChar char="§"/>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rgbClr val="132433"/>
              </a:buClr>
              <a:buFont typeface="Wingdings" pitchFamily="2" charset="2"/>
              <a:buChar char="§"/>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C7682E30-648A-B8E7-6114-5E78928966E9}"/>
              </a:ext>
            </a:extLst>
          </p:cNvPr>
          <p:cNvPicPr>
            <a:picLocks noChangeAspect="1"/>
          </p:cNvPicPr>
          <p:nvPr userDrawn="1"/>
        </p:nvPicPr>
        <p:blipFill>
          <a:blip r:embed="rId4"/>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9321445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BFD730"/>
          </a:solidFill>
        </p:spPr>
        <p:txBody>
          <a:bodyPr>
            <a:normAutofit/>
          </a:bodyPr>
          <a:lstStyle>
            <a:lvl1pPr marL="0" indent="0" algn="ctr">
              <a:buFontTx/>
              <a:buNone/>
              <a:defRPr sz="33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BFD730"/>
          </a:solidFill>
        </p:spPr>
        <p:txBody>
          <a:bodyPr>
            <a:normAutofit/>
          </a:bodyPr>
          <a:lstStyle>
            <a:lvl1pPr marL="0" indent="0" algn="ctr">
              <a:buFontTx/>
              <a:buNone/>
              <a:defRPr sz="33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BFD730"/>
          </a:solidFill>
        </p:spPr>
        <p:txBody>
          <a:bodyPr>
            <a:normAutofit/>
          </a:bodyPr>
          <a:lstStyle>
            <a:lvl1pPr marL="0" indent="0" algn="ctr">
              <a:buFontTx/>
              <a:buNone/>
              <a:defRPr sz="33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BFD730"/>
          </a:solidFill>
        </p:spPr>
        <p:txBody>
          <a:bodyPr>
            <a:normAutofit/>
          </a:bodyPr>
          <a:lstStyle>
            <a:lvl1pPr marL="0" indent="0" algn="ctr">
              <a:buFontTx/>
              <a:buNone/>
              <a:defRPr sz="3300">
                <a:solidFill>
                  <a:srgbClr val="132433"/>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8229370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BFD730"/>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0387774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72237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ED288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0252604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BFD730"/>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Picture 2">
            <a:extLst>
              <a:ext uri="{FF2B5EF4-FFF2-40B4-BE49-F238E27FC236}">
                <a16:creationId xmlns:a16="http://schemas.microsoft.com/office/drawing/2014/main" id="{BED3F64E-1FDD-9E1D-BC3B-691DB64DB884}"/>
              </a:ext>
            </a:extLst>
          </p:cNvPr>
          <p:cNvPicPr>
            <a:picLocks noChangeAspect="1"/>
          </p:cNvPicPr>
          <p:nvPr userDrawn="1"/>
        </p:nvPicPr>
        <p:blipFill>
          <a:blip r:embed="rId5"/>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3562999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BFD730"/>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998311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0066301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rgbClr val="132433"/>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4" name="Picture 3">
            <a:extLst>
              <a:ext uri="{FF2B5EF4-FFF2-40B4-BE49-F238E27FC236}">
                <a16:creationId xmlns:a16="http://schemas.microsoft.com/office/drawing/2014/main" id="{97550478-06D9-D3FC-F7BF-D34A3C1EBA51}"/>
              </a:ext>
            </a:extLst>
          </p:cNvPr>
          <p:cNvPicPr>
            <a:picLocks noChangeAspect="1"/>
          </p:cNvPicPr>
          <p:nvPr userDrawn="1"/>
        </p:nvPicPr>
        <p:blipFill>
          <a:blip r:embed="rId4"/>
          <a:stretch>
            <a:fillRect/>
          </a:stretch>
        </p:blipFill>
        <p:spPr>
          <a:xfrm>
            <a:off x="698211" y="1156099"/>
            <a:ext cx="2294800" cy="688440"/>
          </a:xfrm>
          <a:prstGeom prst="rect">
            <a:avLst/>
          </a:prstGeom>
        </p:spPr>
      </p:pic>
    </p:spTree>
    <p:extLst>
      <p:ext uri="{BB962C8B-B14F-4D97-AF65-F5344CB8AC3E}">
        <p14:creationId xmlns:p14="http://schemas.microsoft.com/office/powerpoint/2010/main" val="68339021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5833436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rgbClr val="132433"/>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7" name="Picture 6">
            <a:extLst>
              <a:ext uri="{FF2B5EF4-FFF2-40B4-BE49-F238E27FC236}">
                <a16:creationId xmlns:a16="http://schemas.microsoft.com/office/drawing/2014/main" id="{1C8AB35A-11BE-83B8-8C0A-F30E76BC241E}"/>
              </a:ext>
            </a:extLst>
          </p:cNvPr>
          <p:cNvPicPr>
            <a:picLocks noChangeAspect="1"/>
          </p:cNvPicPr>
          <p:nvPr userDrawn="1"/>
        </p:nvPicPr>
        <p:blipFill>
          <a:blip r:embed="rId4"/>
          <a:stretch>
            <a:fillRect/>
          </a:stretch>
        </p:blipFill>
        <p:spPr>
          <a:xfrm>
            <a:off x="22508822" y="592324"/>
            <a:ext cx="1267165" cy="380150"/>
          </a:xfrm>
          <a:prstGeom prst="rect">
            <a:avLst/>
          </a:prstGeom>
        </p:spPr>
      </p:pic>
    </p:spTree>
    <p:extLst>
      <p:ext uri="{BB962C8B-B14F-4D97-AF65-F5344CB8AC3E}">
        <p14:creationId xmlns:p14="http://schemas.microsoft.com/office/powerpoint/2010/main" val="39465534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570605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rgbClr val="132433"/>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BE2A84F4-FD68-F061-B7FE-FB2027725769}"/>
              </a:ext>
            </a:extLst>
          </p:cNvPr>
          <p:cNvPicPr>
            <a:picLocks noChangeAspect="1"/>
          </p:cNvPicPr>
          <p:nvPr userDrawn="1"/>
        </p:nvPicPr>
        <p:blipFill>
          <a:blip r:embed="rId4"/>
          <a:stretch>
            <a:fillRect/>
          </a:stretch>
        </p:blipFill>
        <p:spPr>
          <a:xfrm>
            <a:off x="632824" y="593725"/>
            <a:ext cx="1267165" cy="380150"/>
          </a:xfrm>
          <a:prstGeom prst="rect">
            <a:avLst/>
          </a:prstGeom>
        </p:spPr>
      </p:pic>
    </p:spTree>
    <p:extLst>
      <p:ext uri="{BB962C8B-B14F-4D97-AF65-F5344CB8AC3E}">
        <p14:creationId xmlns:p14="http://schemas.microsoft.com/office/powerpoint/2010/main" val="35338574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407195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51252923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0107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0923492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9230179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5246884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4700765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29827203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FCAF17"/>
          </a:solidFill>
        </p:spPr>
        <p:txBody>
          <a:bodyPr tIns="180000" bIns="180000" anchor="ctr" anchorCtr="0">
            <a:noAutofit/>
          </a:bodyPr>
          <a:lstStyle>
            <a:lvl1pPr marL="0" indent="0" algn="ctr">
              <a:buFontTx/>
              <a:buNone/>
              <a:defRPr sz="4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6406016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167293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spTree>
    <p:extLst>
      <p:ext uri="{BB962C8B-B14F-4D97-AF65-F5344CB8AC3E}">
        <p14:creationId xmlns:p14="http://schemas.microsoft.com/office/powerpoint/2010/main" val="2004288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74510758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FCAF17"/>
          </a:solidFill>
        </p:spPr>
        <p:txBody>
          <a:bodyPr lIns="360000" tIns="396000" rIns="360000" bIns="360000" anchor="t" anchorCtr="0">
            <a:normAutofit/>
          </a:bodyPr>
          <a:lstStyle>
            <a:lvl1pPr marL="0" indent="0" algn="ctr">
              <a:buNone/>
              <a:defRPr sz="27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dirty="0"/>
              <a:t>Click icon to add picture</a:t>
            </a:r>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5928349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5126334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FCAF17"/>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FCAF17"/>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FCAF17"/>
          </a:solidFill>
        </p:spPr>
        <p:txBody>
          <a:bodyPr tIns="180000" bIns="360000">
            <a:noAutofit/>
          </a:bodyPr>
          <a:lstStyle>
            <a:lvl1pPr marL="0" indent="0" algn="ctr">
              <a:buFontTx/>
              <a:buNone/>
              <a:defRPr sz="8625"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5087771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6143716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90D76457-D462-4CC4-ECFE-92CAC1412D88}"/>
              </a:ext>
            </a:extLst>
          </p:cNvPr>
          <p:cNvPicPr>
            <a:picLocks noChangeAspect="1"/>
          </p:cNvPicPr>
          <p:nvPr userDrawn="1"/>
        </p:nvPicPr>
        <p:blipFill>
          <a:blip r:embed="rId4"/>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355605669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FCAF17"/>
          </a:solidFill>
        </p:spPr>
        <p:txBody>
          <a:bodyPr lIns="720000" tIns="720000" rIns="720000" bIns="720000">
            <a:normAutofit/>
          </a:bodyPr>
          <a:lstStyle>
            <a:lvl1pPr marL="457275" indent="-457275">
              <a:buClr>
                <a:srgbClr val="132433"/>
              </a:buClr>
              <a:buFont typeface="Wingdings" pitchFamily="2" charset="2"/>
              <a:buChar char="§"/>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FCAF17"/>
          </a:solidFill>
        </p:spPr>
        <p:txBody>
          <a:bodyPr lIns="720000" tIns="720000" rIns="720000" bIns="720000">
            <a:normAutofit/>
          </a:bodyPr>
          <a:lstStyle>
            <a:lvl1pPr marL="457275" indent="-457275">
              <a:buClr>
                <a:srgbClr val="132433"/>
              </a:buClr>
              <a:buFont typeface="Wingdings" pitchFamily="2" charset="2"/>
              <a:buChar char="§"/>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363430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FCAF17"/>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FCAF17"/>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FCAF17"/>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3664987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55253400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6906355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797650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ED2881"/>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24564282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9171154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1728834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85606660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rgbClr val="132433"/>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2" name="Picture 1">
            <a:extLst>
              <a:ext uri="{FF2B5EF4-FFF2-40B4-BE49-F238E27FC236}">
                <a16:creationId xmlns:a16="http://schemas.microsoft.com/office/drawing/2014/main" id="{C621F0DA-0CCE-80CF-E9ED-12C2BB790894}"/>
              </a:ext>
            </a:extLst>
          </p:cNvPr>
          <p:cNvPicPr>
            <a:picLocks noChangeAspect="1"/>
          </p:cNvPicPr>
          <p:nvPr userDrawn="1"/>
        </p:nvPicPr>
        <p:blipFill>
          <a:blip r:embed="rId5"/>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23189529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3DEF70-F8DC-D677-05E1-14A6D9A045F4}"/>
              </a:ext>
            </a:extLst>
          </p:cNvPr>
          <p:cNvGrpSpPr/>
          <p:nvPr userDrawn="1"/>
        </p:nvGrpSpPr>
        <p:grpSpPr>
          <a:xfrm>
            <a:off x="1013661" y="4319861"/>
            <a:ext cx="22350593" cy="318501"/>
            <a:chOff x="1013661" y="4319861"/>
            <a:chExt cx="22350593" cy="318501"/>
          </a:xfrm>
          <a:solidFill>
            <a:srgbClr val="FCAF17"/>
          </a:solidFill>
        </p:grpSpPr>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gr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FCAF17"/>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5" name="Text Placeholder 4">
            <a:extLst>
              <a:ext uri="{FF2B5EF4-FFF2-40B4-BE49-F238E27FC236}">
                <a16:creationId xmlns:a16="http://schemas.microsoft.com/office/drawing/2014/main" id="{F5EE907F-1F62-6D94-6861-5CABE137F60C}"/>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7" name="Text Placeholder 4">
            <a:extLst>
              <a:ext uri="{FF2B5EF4-FFF2-40B4-BE49-F238E27FC236}">
                <a16:creationId xmlns:a16="http://schemas.microsoft.com/office/drawing/2014/main" id="{D29DB708-5B2E-D989-786B-96662023F25C}"/>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8" name="Text Placeholder 4">
            <a:extLst>
              <a:ext uri="{FF2B5EF4-FFF2-40B4-BE49-F238E27FC236}">
                <a16:creationId xmlns:a16="http://schemas.microsoft.com/office/drawing/2014/main" id="{030B6C81-3E1C-FF41-A75D-6AC5950460A7}"/>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10" name="Text Placeholder 4">
            <a:extLst>
              <a:ext uri="{FF2B5EF4-FFF2-40B4-BE49-F238E27FC236}">
                <a16:creationId xmlns:a16="http://schemas.microsoft.com/office/drawing/2014/main" id="{7A68CCAF-4A60-6868-0802-53958D885027}"/>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1" name="Text Placeholder 4">
            <a:extLst>
              <a:ext uri="{FF2B5EF4-FFF2-40B4-BE49-F238E27FC236}">
                <a16:creationId xmlns:a16="http://schemas.microsoft.com/office/drawing/2014/main" id="{72E60018-2356-3FEC-9DBB-0956BC7A8CFB}"/>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3" name="Text Placeholder 4">
            <a:extLst>
              <a:ext uri="{FF2B5EF4-FFF2-40B4-BE49-F238E27FC236}">
                <a16:creationId xmlns:a16="http://schemas.microsoft.com/office/drawing/2014/main" id="{4DB9A97D-ACA2-150C-CDC5-65F8446823CF}"/>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4" name="Text Placeholder 4">
            <a:extLst>
              <a:ext uri="{FF2B5EF4-FFF2-40B4-BE49-F238E27FC236}">
                <a16:creationId xmlns:a16="http://schemas.microsoft.com/office/drawing/2014/main" id="{844A16E6-AA96-0D17-7B0E-A994FCEBF7B3}"/>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5" name="Text Placeholder 4">
            <a:extLst>
              <a:ext uri="{FF2B5EF4-FFF2-40B4-BE49-F238E27FC236}">
                <a16:creationId xmlns:a16="http://schemas.microsoft.com/office/drawing/2014/main" id="{5D5514AC-4B64-1561-9F26-53C838B0269D}"/>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6" name="Text Placeholder 4">
            <a:extLst>
              <a:ext uri="{FF2B5EF4-FFF2-40B4-BE49-F238E27FC236}">
                <a16:creationId xmlns:a16="http://schemas.microsoft.com/office/drawing/2014/main" id="{F2DCDF13-732E-BCC3-CCEC-76CEC3863805}"/>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8" name="Text Placeholder 4">
            <a:extLst>
              <a:ext uri="{FF2B5EF4-FFF2-40B4-BE49-F238E27FC236}">
                <a16:creationId xmlns:a16="http://schemas.microsoft.com/office/drawing/2014/main" id="{2BC8A522-CE4E-9FE4-3F61-1A89FDB94BC7}"/>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9" name="Text Placeholder 4">
            <a:extLst>
              <a:ext uri="{FF2B5EF4-FFF2-40B4-BE49-F238E27FC236}">
                <a16:creationId xmlns:a16="http://schemas.microsoft.com/office/drawing/2014/main" id="{1A2F0118-9DB1-7C33-3612-C7BB542DD62A}"/>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42" name="Text Placeholder 4">
            <a:extLst>
              <a:ext uri="{FF2B5EF4-FFF2-40B4-BE49-F238E27FC236}">
                <a16:creationId xmlns:a16="http://schemas.microsoft.com/office/drawing/2014/main" id="{E49D82B9-B203-391E-55CC-6E963C268AD1}"/>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405240862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28DFD9-7E0E-F5C1-17DA-F992B8EEC175}"/>
              </a:ext>
            </a:extLst>
          </p:cNvPr>
          <p:cNvGrpSpPr/>
          <p:nvPr userDrawn="1"/>
        </p:nvGrpSpPr>
        <p:grpSpPr>
          <a:xfrm>
            <a:off x="1013661" y="4319861"/>
            <a:ext cx="22350593" cy="318501"/>
            <a:chOff x="1013661" y="4319861"/>
            <a:chExt cx="22350593" cy="318501"/>
          </a:xfrm>
          <a:solidFill>
            <a:srgbClr val="FCAF17"/>
          </a:solidFill>
        </p:grpSpPr>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rgbClr val="132433"/>
                </a:solidFill>
              </a:endParaRPr>
            </a:p>
          </p:txBody>
        </p:sp>
      </p:gr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FCAF17"/>
          </a:solidFill>
          <a:ln w="63500" cap="sq">
            <a:solidFill>
              <a:srgbClr val="FCAF17"/>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3" name="Text Placeholder 4">
            <a:extLst>
              <a:ext uri="{FF2B5EF4-FFF2-40B4-BE49-F238E27FC236}">
                <a16:creationId xmlns:a16="http://schemas.microsoft.com/office/drawing/2014/main" id="{464D648B-2D7C-ECAE-6CD5-F8E0397A811C}"/>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4" name="Text Placeholder 4">
            <a:extLst>
              <a:ext uri="{FF2B5EF4-FFF2-40B4-BE49-F238E27FC236}">
                <a16:creationId xmlns:a16="http://schemas.microsoft.com/office/drawing/2014/main" id="{17D8CA8D-3856-C35F-3B61-AC5B030DBBFA}"/>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5" name="Text Placeholder 4">
            <a:extLst>
              <a:ext uri="{FF2B5EF4-FFF2-40B4-BE49-F238E27FC236}">
                <a16:creationId xmlns:a16="http://schemas.microsoft.com/office/drawing/2014/main" id="{657CF56B-8092-CC0C-A2FC-C8CB6D74E9AA}"/>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6" name="Text Placeholder 4">
            <a:extLst>
              <a:ext uri="{FF2B5EF4-FFF2-40B4-BE49-F238E27FC236}">
                <a16:creationId xmlns:a16="http://schemas.microsoft.com/office/drawing/2014/main" id="{8F42B2E4-D8BC-C33C-97A6-6D99BC9AC01C}"/>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7" name="Text Placeholder 4">
            <a:extLst>
              <a:ext uri="{FF2B5EF4-FFF2-40B4-BE49-F238E27FC236}">
                <a16:creationId xmlns:a16="http://schemas.microsoft.com/office/drawing/2014/main" id="{F8443038-9318-FB42-4DEB-F77BC4072DBF}"/>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8" name="Text Placeholder 4">
            <a:extLst>
              <a:ext uri="{FF2B5EF4-FFF2-40B4-BE49-F238E27FC236}">
                <a16:creationId xmlns:a16="http://schemas.microsoft.com/office/drawing/2014/main" id="{2C01D57B-1020-655B-3E1A-8C43AB666DFE}"/>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9" name="Text Placeholder 4">
            <a:extLst>
              <a:ext uri="{FF2B5EF4-FFF2-40B4-BE49-F238E27FC236}">
                <a16:creationId xmlns:a16="http://schemas.microsoft.com/office/drawing/2014/main" id="{B6C86DC2-1922-9F65-32A4-D6AFE08B602B}"/>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10" name="Text Placeholder 4">
            <a:extLst>
              <a:ext uri="{FF2B5EF4-FFF2-40B4-BE49-F238E27FC236}">
                <a16:creationId xmlns:a16="http://schemas.microsoft.com/office/drawing/2014/main" id="{03706239-DF3D-BF04-A56A-37E9BBE1164C}"/>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1" name="Text Placeholder 4">
            <a:extLst>
              <a:ext uri="{FF2B5EF4-FFF2-40B4-BE49-F238E27FC236}">
                <a16:creationId xmlns:a16="http://schemas.microsoft.com/office/drawing/2014/main" id="{8C40D154-EDC9-CCF1-04E1-D0ABA7F7CBA9}"/>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2" name="Text Placeholder 4">
            <a:extLst>
              <a:ext uri="{FF2B5EF4-FFF2-40B4-BE49-F238E27FC236}">
                <a16:creationId xmlns:a16="http://schemas.microsoft.com/office/drawing/2014/main" id="{2136755C-9634-1D30-629B-8936EE8C042F}"/>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3" name="Text Placeholder 4">
            <a:extLst>
              <a:ext uri="{FF2B5EF4-FFF2-40B4-BE49-F238E27FC236}">
                <a16:creationId xmlns:a16="http://schemas.microsoft.com/office/drawing/2014/main" id="{437191E5-85E1-F412-53E8-B0441E5C9BBD}"/>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5" name="Text Placeholder 4">
            <a:extLst>
              <a:ext uri="{FF2B5EF4-FFF2-40B4-BE49-F238E27FC236}">
                <a16:creationId xmlns:a16="http://schemas.microsoft.com/office/drawing/2014/main" id="{C2A99D33-3001-FAE3-6662-FD1326C318A7}"/>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405847564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FCAF17"/>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96562346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07196023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FCAF17"/>
          </a:solidFill>
        </p:spPr>
        <p:txBody>
          <a:bodyPr anchor="ctr" anchorCtr="0">
            <a:normAutofit/>
          </a:bodyPr>
          <a:lstStyle>
            <a:lvl1pPr marL="0" indent="0" algn="ctr">
              <a:buFontTx/>
              <a:buNone/>
              <a:defRPr sz="8625" b="1" i="0">
                <a:solidFill>
                  <a:srgbClr val="132433"/>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0883758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rgbClr val="132433"/>
              </a:buClr>
              <a:buFont typeface="Wingdings" pitchFamily="2" charset="2"/>
              <a:buChar char="§"/>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rgbClr val="132433"/>
              </a:buClr>
              <a:buFont typeface="Wingdings" pitchFamily="2" charset="2"/>
              <a:buChar char="§"/>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rgbClr val="132433"/>
                </a:solidFill>
              </a:defRPr>
            </a:lvl1pPr>
          </a:lstStyle>
          <a:p>
            <a:r>
              <a:rPr lang="en-GB" dirty="0"/>
              <a:t>Confidential | Internal | Public</a:t>
            </a:r>
          </a:p>
        </p:txBody>
      </p:sp>
      <p:pic>
        <p:nvPicPr>
          <p:cNvPr id="3" name="Picture 2">
            <a:extLst>
              <a:ext uri="{FF2B5EF4-FFF2-40B4-BE49-F238E27FC236}">
                <a16:creationId xmlns:a16="http://schemas.microsoft.com/office/drawing/2014/main" id="{C7682E30-648A-B8E7-6114-5E78928966E9}"/>
              </a:ext>
            </a:extLst>
          </p:cNvPr>
          <p:cNvPicPr>
            <a:picLocks noChangeAspect="1"/>
          </p:cNvPicPr>
          <p:nvPr userDrawn="1"/>
        </p:nvPicPr>
        <p:blipFill>
          <a:blip r:embed="rId4"/>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2069749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ED288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6581038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FCAF17"/>
          </a:solidFill>
        </p:spPr>
        <p:txBody>
          <a:bodyPr>
            <a:normAutofit/>
          </a:bodyPr>
          <a:lstStyle>
            <a:lvl1pPr marL="0" indent="0" algn="ctr">
              <a:buFontTx/>
              <a:buNone/>
              <a:defRPr sz="33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FCAF17"/>
          </a:solidFill>
        </p:spPr>
        <p:txBody>
          <a:bodyPr>
            <a:normAutofit/>
          </a:bodyPr>
          <a:lstStyle>
            <a:lvl1pPr marL="0" indent="0" algn="ctr">
              <a:buFontTx/>
              <a:buNone/>
              <a:defRPr sz="33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FCAF17"/>
          </a:solidFill>
        </p:spPr>
        <p:txBody>
          <a:bodyPr>
            <a:normAutofit/>
          </a:bodyPr>
          <a:lstStyle>
            <a:lvl1pPr marL="0" indent="0" algn="ctr">
              <a:buFontTx/>
              <a:buNone/>
              <a:defRPr sz="33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FCAF17"/>
          </a:solidFill>
        </p:spPr>
        <p:txBody>
          <a:bodyPr>
            <a:normAutofit/>
          </a:bodyPr>
          <a:lstStyle>
            <a:lvl1pPr marL="0" indent="0" algn="ctr">
              <a:buFontTx/>
              <a:buNone/>
              <a:defRPr sz="3300">
                <a:solidFill>
                  <a:srgbClr val="132433"/>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7152865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FCAF17"/>
          </a:solidFill>
        </p:spPr>
        <p:txBody>
          <a:bodyPr tIns="108000" bIns="0">
            <a:noAutofit/>
          </a:bodyPr>
          <a:lstStyle>
            <a:lvl1pPr marL="0" indent="0" algn="ctr">
              <a:buFontTx/>
              <a:buNone/>
              <a:defRPr sz="6000" b="1" i="0">
                <a:solidFill>
                  <a:srgbClr val="132433"/>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39719928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1333058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62972576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FCAF17"/>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Picture 2">
            <a:extLst>
              <a:ext uri="{FF2B5EF4-FFF2-40B4-BE49-F238E27FC236}">
                <a16:creationId xmlns:a16="http://schemas.microsoft.com/office/drawing/2014/main" id="{BED3F64E-1FDD-9E1D-BC3B-691DB64DB884}"/>
              </a:ext>
            </a:extLst>
          </p:cNvPr>
          <p:cNvPicPr>
            <a:picLocks noChangeAspect="1"/>
          </p:cNvPicPr>
          <p:nvPr userDrawn="1"/>
        </p:nvPicPr>
        <p:blipFill>
          <a:blip r:embed="rId5"/>
          <a:stretch>
            <a:fillRect/>
          </a:stretch>
        </p:blipFill>
        <p:spPr>
          <a:xfrm>
            <a:off x="22508823" y="593725"/>
            <a:ext cx="1267165" cy="380150"/>
          </a:xfrm>
          <a:prstGeom prst="rect">
            <a:avLst/>
          </a:prstGeom>
        </p:spPr>
      </p:pic>
    </p:spTree>
    <p:extLst>
      <p:ext uri="{BB962C8B-B14F-4D97-AF65-F5344CB8AC3E}">
        <p14:creationId xmlns:p14="http://schemas.microsoft.com/office/powerpoint/2010/main" val="15682027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FCAF17"/>
          </a:solidFill>
        </p:spPr>
        <p:txBody>
          <a:bodyPr tIns="108000">
            <a:normAutofit/>
          </a:bodyPr>
          <a:lstStyle>
            <a:lvl1pPr marL="0" indent="0" algn="ctr">
              <a:buFontTx/>
              <a:buNone/>
              <a:defRPr sz="24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FCAF17"/>
          </a:solidFill>
        </p:spPr>
        <p:txBody>
          <a:bodyPr tIns="108000">
            <a:normAutofit/>
          </a:bodyPr>
          <a:lstStyle>
            <a:lvl1pPr marL="0" indent="0" algn="ctr">
              <a:buFontTx/>
              <a:buNone/>
              <a:defRPr sz="24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FCAF17"/>
          </a:solidFill>
        </p:spPr>
        <p:txBody>
          <a:bodyPr tIns="108000">
            <a:normAutofit/>
          </a:bodyPr>
          <a:lstStyle>
            <a:lvl1pPr marL="0" indent="0" algn="ctr">
              <a:buFontTx/>
              <a:buNone/>
              <a:defRPr sz="24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32433"/>
              </a:solidFill>
            </a:endParaRPr>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65493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5448303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80200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77949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881261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38664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9445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825943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693807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65721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08597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627746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15128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1" y="3700130"/>
            <a:ext cx="24382413" cy="1001587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211382" y="4885307"/>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hasCustomPrompt="1"/>
          </p:nvPr>
        </p:nvSpPr>
        <p:spPr>
          <a:xfrm>
            <a:off x="1328632" y="4885307"/>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Content Placeholder 2">
            <a:extLst>
              <a:ext uri="{FF2B5EF4-FFF2-40B4-BE49-F238E27FC236}">
                <a16:creationId xmlns:a16="http://schemas.microsoft.com/office/drawing/2014/main" id="{267DC267-D7A3-AEF9-7526-0CE4345A7614}"/>
              </a:ext>
            </a:extLst>
          </p:cNvPr>
          <p:cNvSpPr>
            <a:spLocks noGrp="1"/>
          </p:cNvSpPr>
          <p:nvPr>
            <p:ph idx="20" hasCustomPrompt="1"/>
          </p:nvPr>
        </p:nvSpPr>
        <p:spPr>
          <a:xfrm>
            <a:off x="4211382" y="831596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3" name="Content Placeholder 2">
            <a:extLst>
              <a:ext uri="{FF2B5EF4-FFF2-40B4-BE49-F238E27FC236}">
                <a16:creationId xmlns:a16="http://schemas.microsoft.com/office/drawing/2014/main" id="{F37E8A4D-5863-FB96-173E-93452D466710}"/>
              </a:ext>
            </a:extLst>
          </p:cNvPr>
          <p:cNvSpPr>
            <a:spLocks noGrp="1"/>
          </p:cNvSpPr>
          <p:nvPr>
            <p:ph idx="21" hasCustomPrompt="1"/>
          </p:nvPr>
        </p:nvSpPr>
        <p:spPr>
          <a:xfrm>
            <a:off x="15778143" y="4885306"/>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26" name="Content Placeholder 2">
            <a:extLst>
              <a:ext uri="{FF2B5EF4-FFF2-40B4-BE49-F238E27FC236}">
                <a16:creationId xmlns:a16="http://schemas.microsoft.com/office/drawing/2014/main" id="{B93E4E54-C401-33FA-F3D2-E6BAC4DC95E5}"/>
              </a:ext>
            </a:extLst>
          </p:cNvPr>
          <p:cNvSpPr>
            <a:spLocks noGrp="1"/>
          </p:cNvSpPr>
          <p:nvPr>
            <p:ph idx="24" hasCustomPrompt="1"/>
          </p:nvPr>
        </p:nvSpPr>
        <p:spPr>
          <a:xfrm>
            <a:off x="15778143" y="8315965"/>
            <a:ext cx="7299032" cy="245115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7" name="Round Same-side Corner of Rectangle 6">
            <a:extLst>
              <a:ext uri="{FF2B5EF4-FFF2-40B4-BE49-F238E27FC236}">
                <a16:creationId xmlns:a16="http://schemas.microsoft.com/office/drawing/2014/main" id="{B34D4C51-47FB-BAB6-705E-5B12D8463379}"/>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31216424-BED2-373C-62C4-65F596C667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Picture Placeholder 9">
            <a:extLst>
              <a:ext uri="{FF2B5EF4-FFF2-40B4-BE49-F238E27FC236}">
                <a16:creationId xmlns:a16="http://schemas.microsoft.com/office/drawing/2014/main" id="{717C9752-C60F-5626-14C5-93834F4CB5A4}"/>
              </a:ext>
            </a:extLst>
          </p:cNvPr>
          <p:cNvSpPr>
            <a:spLocks noGrp="1"/>
          </p:cNvSpPr>
          <p:nvPr>
            <p:ph type="pic" sz="quarter" idx="25" hasCustomPrompt="1"/>
          </p:nvPr>
        </p:nvSpPr>
        <p:spPr>
          <a:xfrm>
            <a:off x="1328631" y="831596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17" name="Picture Placeholder 9">
            <a:extLst>
              <a:ext uri="{FF2B5EF4-FFF2-40B4-BE49-F238E27FC236}">
                <a16:creationId xmlns:a16="http://schemas.microsoft.com/office/drawing/2014/main" id="{B47F1BDF-BFBB-1DCA-C254-1AF56139DF50}"/>
              </a:ext>
            </a:extLst>
          </p:cNvPr>
          <p:cNvSpPr>
            <a:spLocks noGrp="1"/>
          </p:cNvSpPr>
          <p:nvPr>
            <p:ph type="pic" sz="quarter" idx="26" hasCustomPrompt="1"/>
          </p:nvPr>
        </p:nvSpPr>
        <p:spPr>
          <a:xfrm>
            <a:off x="12895392" y="8315964"/>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1" name="Picture Placeholder 9">
            <a:extLst>
              <a:ext uri="{FF2B5EF4-FFF2-40B4-BE49-F238E27FC236}">
                <a16:creationId xmlns:a16="http://schemas.microsoft.com/office/drawing/2014/main" id="{32EC6357-96C1-0D29-EAA7-715AC9CE9E12}"/>
              </a:ext>
            </a:extLst>
          </p:cNvPr>
          <p:cNvSpPr>
            <a:spLocks noGrp="1"/>
          </p:cNvSpPr>
          <p:nvPr>
            <p:ph type="pic" sz="quarter" idx="27" hasCustomPrompt="1"/>
          </p:nvPr>
        </p:nvSpPr>
        <p:spPr>
          <a:xfrm>
            <a:off x="12895392" y="4885305"/>
            <a:ext cx="2450999" cy="2451159"/>
          </a:xfrm>
          <a:prstGeom prst="ellipse">
            <a:avLst/>
          </a:prstGeom>
          <a:solidFill>
            <a:srgbClr val="0E2432"/>
          </a:solidFill>
        </p:spPr>
        <p:txBody>
          <a:bodyPr lIns="360000" tIns="108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Photo</a:t>
            </a:r>
          </a:p>
        </p:txBody>
      </p:sp>
      <p:sp>
        <p:nvSpPr>
          <p:cNvPr id="22" name="Text Placeholder 13">
            <a:extLst>
              <a:ext uri="{FF2B5EF4-FFF2-40B4-BE49-F238E27FC236}">
                <a16:creationId xmlns:a16="http://schemas.microsoft.com/office/drawing/2014/main" id="{C7C7A9AF-1055-5D38-2A86-5B71517C74E5}"/>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276039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1163717" y="1827750"/>
            <a:ext cx="5277561" cy="5411839"/>
          </a:xfrm>
        </p:spPr>
        <p:txBody>
          <a:bodyPr wrap="square" lIns="0" tIns="108000" bIns="108000" anchor="b" anchorCtr="0">
            <a:spAutoFit/>
          </a:bodyPr>
          <a:lstStyle>
            <a:lvl1pPr algn="l">
              <a:lnSpc>
                <a:spcPct val="90000"/>
              </a:lnSpc>
              <a:defRPr sz="9375">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8096571"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8096571"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3362003"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8627435" y="1882278"/>
            <a:ext cx="4094636" cy="4094903"/>
          </a:xfrm>
          <a:prstGeom prst="rect">
            <a:avLst/>
          </a:prstGeom>
          <a:solidFill>
            <a:srgbClr val="EFEFEF"/>
          </a:solidFill>
        </p:spPr>
        <p:txBody>
          <a:bodyPr lIns="360000" tIns="396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8" name="Content Placeholder 2">
            <a:extLst>
              <a:ext uri="{FF2B5EF4-FFF2-40B4-BE49-F238E27FC236}">
                <a16:creationId xmlns:a16="http://schemas.microsoft.com/office/drawing/2014/main" id="{9CA36598-629A-A393-5A37-C96817EC377B}"/>
              </a:ext>
            </a:extLst>
          </p:cNvPr>
          <p:cNvSpPr>
            <a:spLocks noGrp="1"/>
          </p:cNvSpPr>
          <p:nvPr>
            <p:ph idx="18" hasCustomPrompt="1"/>
          </p:nvPr>
        </p:nvSpPr>
        <p:spPr>
          <a:xfrm>
            <a:off x="13362003" y="80295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4" name="Content Placeholder 2">
            <a:extLst>
              <a:ext uri="{FF2B5EF4-FFF2-40B4-BE49-F238E27FC236}">
                <a16:creationId xmlns:a16="http://schemas.microsoft.com/office/drawing/2014/main" id="{D08A898D-4237-5C82-ED42-9F6F74B8E240}"/>
              </a:ext>
            </a:extLst>
          </p:cNvPr>
          <p:cNvSpPr>
            <a:spLocks noGrp="1"/>
          </p:cNvSpPr>
          <p:nvPr>
            <p:ph idx="19" hasCustomPrompt="1"/>
          </p:nvPr>
        </p:nvSpPr>
        <p:spPr>
          <a:xfrm>
            <a:off x="18627435" y="7976443"/>
            <a:ext cx="4236186" cy="4094903"/>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a:t>
            </a:r>
          </a:p>
        </p:txBody>
      </p:sp>
      <p:sp>
        <p:nvSpPr>
          <p:cNvPr id="11" name="Round Same-side Corner of Rectangle 10">
            <a:extLst>
              <a:ext uri="{FF2B5EF4-FFF2-40B4-BE49-F238E27FC236}">
                <a16:creationId xmlns:a16="http://schemas.microsoft.com/office/drawing/2014/main" id="{DA38D97C-5635-E206-D19F-36282F37EA1A}"/>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7931072B-3861-DB47-E01C-5D93D91C26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562D4522-31EF-D597-823E-092DC013C87A}"/>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2" name="Text Placeholder 11">
            <a:extLst>
              <a:ext uri="{FF2B5EF4-FFF2-40B4-BE49-F238E27FC236}">
                <a16:creationId xmlns:a16="http://schemas.microsoft.com/office/drawing/2014/main" id="{06137569-92BE-529C-7553-BA5FE1B7BCD4}"/>
              </a:ext>
            </a:extLst>
          </p:cNvPr>
          <p:cNvSpPr>
            <a:spLocks noGrp="1" noChangeAspect="1"/>
          </p:cNvSpPr>
          <p:nvPr>
            <p:ph type="body" sz="quarter" idx="10" hasCustomPrompt="1"/>
          </p:nvPr>
        </p:nvSpPr>
        <p:spPr>
          <a:xfrm>
            <a:off x="9665457" y="6526716"/>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5" name="Text Placeholder 11">
            <a:extLst>
              <a:ext uri="{FF2B5EF4-FFF2-40B4-BE49-F238E27FC236}">
                <a16:creationId xmlns:a16="http://schemas.microsoft.com/office/drawing/2014/main" id="{AA95581E-EFC8-19D4-8252-6E50BC834AD5}"/>
              </a:ext>
            </a:extLst>
          </p:cNvPr>
          <p:cNvSpPr>
            <a:spLocks noGrp="1" noChangeAspect="1"/>
          </p:cNvSpPr>
          <p:nvPr>
            <p:ph type="body" sz="quarter" idx="20" hasCustomPrompt="1"/>
          </p:nvPr>
        </p:nvSpPr>
        <p:spPr>
          <a:xfrm>
            <a:off x="14884453" y="6522553"/>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6" name="Text Placeholder 11">
            <a:extLst>
              <a:ext uri="{FF2B5EF4-FFF2-40B4-BE49-F238E27FC236}">
                <a16:creationId xmlns:a16="http://schemas.microsoft.com/office/drawing/2014/main" id="{50839FC8-BE01-6F80-EF57-E510A6F061E2}"/>
              </a:ext>
            </a:extLst>
          </p:cNvPr>
          <p:cNvSpPr>
            <a:spLocks noGrp="1" noChangeAspect="1"/>
          </p:cNvSpPr>
          <p:nvPr>
            <p:ph type="body" sz="quarter" idx="21" hasCustomPrompt="1"/>
          </p:nvPr>
        </p:nvSpPr>
        <p:spPr>
          <a:xfrm>
            <a:off x="20196321" y="6531179"/>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3881502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2192001"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2467578" y="4734055"/>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2467578" y="7492189"/>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2467578" y="10250323"/>
            <a:ext cx="8793979" cy="2038208"/>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a:t>
            </a:r>
          </a:p>
        </p:txBody>
      </p:sp>
      <p:sp>
        <p:nvSpPr>
          <p:cNvPr id="4" name="Round Same-side Corner of Rectangle 3">
            <a:extLst>
              <a:ext uri="{FF2B5EF4-FFF2-40B4-BE49-F238E27FC236}">
                <a16:creationId xmlns:a16="http://schemas.microsoft.com/office/drawing/2014/main" id="{2D83229B-1DC0-54B7-B93C-5507460FE428}"/>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95C21CF4-B357-8ACF-85A1-D066F8C3A2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E2860215-8000-6698-DC92-BF6D14026648}"/>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3A36FB3-1BDD-763D-BFAF-1689232346C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1" name="Text Placeholder 11">
            <a:extLst>
              <a:ext uri="{FF2B5EF4-FFF2-40B4-BE49-F238E27FC236}">
                <a16:creationId xmlns:a16="http://schemas.microsoft.com/office/drawing/2014/main" id="{CF66CF28-B4B4-5550-438C-EF64CCC9CCCF}"/>
              </a:ext>
            </a:extLst>
          </p:cNvPr>
          <p:cNvSpPr>
            <a:spLocks noGrp="1" noChangeAspect="1"/>
          </p:cNvSpPr>
          <p:nvPr>
            <p:ph type="body" sz="quarter" idx="10" hasCustomPrompt="1"/>
          </p:nvPr>
        </p:nvSpPr>
        <p:spPr>
          <a:xfrm>
            <a:off x="641022" y="5288302"/>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8FEC0722-728D-F0FE-1CF1-9DADA9596F86}"/>
              </a:ext>
            </a:extLst>
          </p:cNvPr>
          <p:cNvSpPr>
            <a:spLocks noGrp="1" noChangeAspect="1"/>
          </p:cNvSpPr>
          <p:nvPr>
            <p:ph type="body" sz="quarter" idx="20" hasCustomPrompt="1"/>
          </p:nvPr>
        </p:nvSpPr>
        <p:spPr>
          <a:xfrm>
            <a:off x="641022" y="8046436"/>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5" name="Text Placeholder 11">
            <a:extLst>
              <a:ext uri="{FF2B5EF4-FFF2-40B4-BE49-F238E27FC236}">
                <a16:creationId xmlns:a16="http://schemas.microsoft.com/office/drawing/2014/main" id="{AC9A1A30-05B8-6A90-4DB6-EE40ABCBFFA1}"/>
              </a:ext>
            </a:extLst>
          </p:cNvPr>
          <p:cNvSpPr>
            <a:spLocks noGrp="1" noChangeAspect="1"/>
          </p:cNvSpPr>
          <p:nvPr>
            <p:ph type="body" sz="quarter" idx="21" hasCustomPrompt="1"/>
          </p:nvPr>
        </p:nvSpPr>
        <p:spPr>
          <a:xfrm>
            <a:off x="641022" y="10804570"/>
            <a:ext cx="953232" cy="953294"/>
          </a:xfrm>
          <a:prstGeom prst="ellipse">
            <a:avLst/>
          </a:prstGeom>
          <a:solidFill>
            <a:srgbClr val="F37561"/>
          </a:solidFill>
        </p:spPr>
        <p:txBody>
          <a:bodyPr tIns="180000" bIns="180000" anchor="ctr" anchorCtr="0">
            <a:noAutofit/>
          </a:bodyPr>
          <a:lstStyle>
            <a:lvl1pPr marL="0" indent="0" algn="ctr">
              <a:buFontTx/>
              <a:buNone/>
              <a:defRPr sz="4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Tree>
    <p:extLst>
      <p:ext uri="{BB962C8B-B14F-4D97-AF65-F5344CB8AC3E}">
        <p14:creationId xmlns:p14="http://schemas.microsoft.com/office/powerpoint/2010/main" val="943049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EB811A52-0B10-2692-0B6C-902120F51317}"/>
              </a:ext>
            </a:extLst>
          </p:cNvPr>
          <p:cNvSpPr>
            <a:spLocks noGrp="1"/>
          </p:cNvSpPr>
          <p:nvPr>
            <p:ph type="pic" sz="quarter" idx="17"/>
          </p:nvPr>
        </p:nvSpPr>
        <p:spPr>
          <a:xfrm>
            <a:off x="12191206" y="0"/>
            <a:ext cx="12190416" cy="13716000"/>
          </a:xfrm>
          <a:prstGeom prst="rect">
            <a:avLst/>
          </a:prstGeom>
          <a:solidFill>
            <a:srgbClr val="EFEFEF"/>
          </a:solidFill>
        </p:spPr>
        <p:txBody>
          <a:bodyPr lIns="360000" tIns="7200000" rIns="360000" bIns="360000" anchor="t" anchorCtr="0">
            <a:normAutofit/>
          </a:bodyPr>
          <a:lstStyle>
            <a:lvl1pPr marL="0" indent="0" algn="ctr">
              <a:buNone/>
              <a:defRPr sz="27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1"/>
            <a:ext cx="1266410" cy="379947"/>
          </a:xfrm>
          <a:prstGeom prst="rect">
            <a:avLst/>
          </a:prstGeom>
        </p:spPr>
      </p:pic>
      <p:sp>
        <p:nvSpPr>
          <p:cNvPr id="9" name="Round Same-side Corner of Rectangle 8">
            <a:extLst>
              <a:ext uri="{FF2B5EF4-FFF2-40B4-BE49-F238E27FC236}">
                <a16:creationId xmlns:a16="http://schemas.microsoft.com/office/drawing/2014/main" id="{9A50A1AA-691B-27A3-2044-A5F89C7F443B}"/>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FD949C52-F65F-B659-706D-14E1E0461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itle 1">
            <a:extLst>
              <a:ext uri="{FF2B5EF4-FFF2-40B4-BE49-F238E27FC236}">
                <a16:creationId xmlns:a16="http://schemas.microsoft.com/office/drawing/2014/main" id="{8256DC12-9D45-1468-8E1D-935ADB2CEADB}"/>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4" name="Text Placeholder 13">
            <a:extLst>
              <a:ext uri="{FF2B5EF4-FFF2-40B4-BE49-F238E27FC236}">
                <a16:creationId xmlns:a16="http://schemas.microsoft.com/office/drawing/2014/main" id="{D0781B0A-80F8-9323-A6DB-6CAE5DB9717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95849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1" y="10408920"/>
            <a:ext cx="3306865" cy="330708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1075550" y="0"/>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467199" y="1453861"/>
            <a:ext cx="21513581" cy="1084182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2700"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3047802" y="7497502"/>
            <a:ext cx="18286810" cy="919258"/>
          </a:xfrm>
        </p:spPr>
        <p:txBody>
          <a:bodyPr tIns="180000" bIns="72000">
            <a:spAutoFit/>
          </a:bodyPr>
          <a:lstStyle>
            <a:lvl1pPr marL="0" indent="0" algn="ctr">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3047801" y="3352258"/>
            <a:ext cx="18286810" cy="3505745"/>
          </a:xfrm>
        </p:spPr>
        <p:txBody>
          <a:bodyPr anchor="b"/>
          <a:lstStyle>
            <a:lvl1pPr algn="ctr">
              <a:defRPr sz="12002">
                <a:ln>
                  <a:noFill/>
                </a:ln>
                <a:solidFill>
                  <a:srgbClr val="0E2432"/>
                </a:solidFill>
              </a:defRPr>
            </a:lvl1pPr>
          </a:lstStyle>
          <a:p>
            <a:r>
              <a:rPr lang="en-GB" dirty="0"/>
              <a:t>CLICK TO EDIT </a:t>
            </a:r>
            <a:br>
              <a:rPr lang="en-GB" dirty="0"/>
            </a:br>
            <a:r>
              <a:rPr lang="en-GB" dirty="0"/>
              <a:t>MASTER TITLE STYLE</a:t>
            </a:r>
          </a:p>
        </p:txBody>
      </p:sp>
      <p:sp>
        <p:nvSpPr>
          <p:cNvPr id="2" name="Round Same-side Corner of Rectangle 1">
            <a:extLst>
              <a:ext uri="{FF2B5EF4-FFF2-40B4-BE49-F238E27FC236}">
                <a16:creationId xmlns:a16="http://schemas.microsoft.com/office/drawing/2014/main" id="{7570C504-1B63-ABD9-8AF7-0D5F0C472DA6}"/>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Shield with solid fill">
            <a:extLst>
              <a:ext uri="{FF2B5EF4-FFF2-40B4-BE49-F238E27FC236}">
                <a16:creationId xmlns:a16="http://schemas.microsoft.com/office/drawing/2014/main" id="{C2207515-AD38-44A4-F28D-1E8D63A378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DAF9D576-2A22-5618-48B4-93E73B8BEC6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101484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3" y="0"/>
            <a:ext cx="12191207"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8324753" y="2121198"/>
            <a:ext cx="15450480" cy="947361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8324753" y="2121195"/>
            <a:ext cx="15450480" cy="9457660"/>
          </a:xfrm>
          <a:noFill/>
        </p:spPr>
        <p:txBody>
          <a:bodyPr wrap="square" lIns="720000" tIns="2880000" rIns="720000" bIns="1800000" numCol="1" spcCol="972000" anchor="b" anchorCtr="0">
            <a:no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a:t>
            </a:r>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4212513" y="2966484"/>
            <a:ext cx="3527722" cy="3527952"/>
          </a:xfrm>
          <a:prstGeom prst="ellipse">
            <a:avLst/>
          </a:prstGeom>
          <a:solidFill>
            <a:srgbClr val="F37561"/>
          </a:solidFill>
        </p:spPr>
        <p:txBody>
          <a:bodyPr lIns="360000" tIns="396000" rIns="360000" bIns="360000" anchor="t" anchorCtr="0">
            <a:normAutofit/>
          </a:bodyPr>
          <a:lstStyle>
            <a:lvl1pPr marL="0" indent="0" algn="ctr">
              <a:buNone/>
              <a:defRPr sz="27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188248" y="5460715"/>
            <a:ext cx="6271432" cy="2778623"/>
          </a:xfrm>
        </p:spPr>
        <p:txBody>
          <a:bodyPr anchor="ctr" anchorCtr="0"/>
          <a:lstStyle>
            <a:lvl1pPr algn="l">
              <a:lnSpc>
                <a:spcPct val="90000"/>
              </a:lnSpc>
              <a:defRPr sz="9375">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22508822" y="592932"/>
            <a:ext cx="1266410" cy="379948"/>
          </a:xfrm>
          <a:prstGeom prst="rect">
            <a:avLst/>
          </a:prstGeom>
        </p:spPr>
      </p:pic>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7497" y="-430396"/>
            <a:ext cx="5070957" cy="507128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941450" y="9059162"/>
            <a:ext cx="5070957" cy="5071287"/>
          </a:xfrm>
          <a:prstGeom prst="rect">
            <a:avLst/>
          </a:prstGeom>
        </p:spPr>
      </p:pic>
      <p:sp>
        <p:nvSpPr>
          <p:cNvPr id="7" name="Round Same-side Corner of Rectangle 6">
            <a:extLst>
              <a:ext uri="{FF2B5EF4-FFF2-40B4-BE49-F238E27FC236}">
                <a16:creationId xmlns:a16="http://schemas.microsoft.com/office/drawing/2014/main" id="{1663AEFC-E797-8CA7-45ED-EFDB6F5E637A}"/>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B6516174-CFEA-6BB4-3536-B4BE5C0B8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E65876AA-F794-DB21-3012-814B2F87109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381435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1" y="16727"/>
            <a:ext cx="12191205" cy="13699274"/>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5440680"/>
          </a:xfrm>
          <a:solidFill>
            <a:srgbClr val="EFEFEF"/>
          </a:solidFill>
        </p:spPr>
        <p:txBody>
          <a:bodyPr lIns="360000" tIns="180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2922681" y="7354501"/>
            <a:ext cx="10027267" cy="5189448"/>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a:t>
            </a:r>
          </a:p>
        </p:txBody>
      </p:sp>
      <p:sp>
        <p:nvSpPr>
          <p:cNvPr id="3" name="Round Same-side Corner of Rectangle 2">
            <a:extLst>
              <a:ext uri="{FF2B5EF4-FFF2-40B4-BE49-F238E27FC236}">
                <a16:creationId xmlns:a16="http://schemas.microsoft.com/office/drawing/2014/main" id="{39D7C376-11B5-AF89-D551-FD4EF2420C3C}"/>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0A2C396-0019-84A7-CC5C-6F264BFB3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6E716295-A4A9-3ED5-F76D-3259F9E2CCA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Content Placeholder 2">
            <a:extLst>
              <a:ext uri="{FF2B5EF4-FFF2-40B4-BE49-F238E27FC236}">
                <a16:creationId xmlns:a16="http://schemas.microsoft.com/office/drawing/2014/main" id="{30CA7468-D3F2-2A4C-41A6-06EC005DC14B}"/>
              </a:ext>
            </a:extLst>
          </p:cNvPr>
          <p:cNvSpPr>
            <a:spLocks noGrp="1"/>
          </p:cNvSpPr>
          <p:nvPr>
            <p:ph idx="1" hasCustomPrompt="1"/>
          </p:nvPr>
        </p:nvSpPr>
        <p:spPr>
          <a:xfrm>
            <a:off x="632824" y="4391003"/>
            <a:ext cx="10673563" cy="7809894"/>
          </a:xfrm>
        </p:spPr>
        <p:txBody>
          <a:bodyPr numCol="1" spcCol="972000">
            <a:no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8" name="Text Placeholder 13">
            <a:extLst>
              <a:ext uri="{FF2B5EF4-FFF2-40B4-BE49-F238E27FC236}">
                <a16:creationId xmlns:a16="http://schemas.microsoft.com/office/drawing/2014/main" id="{90B4FD1E-0280-D44A-07D6-984259BD3BB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238011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3438273" y="4580165"/>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3438273" y="7394224"/>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3438273" y="10281640"/>
            <a:ext cx="20311315" cy="1901396"/>
          </a:xfrm>
        </p:spPr>
        <p:txBody>
          <a:bodyPr anchor="ctr" anchorCtr="0">
            <a:normAutofit/>
          </a:bodyPr>
          <a:lstStyle>
            <a:lvl1pPr marL="0" indent="0" algn="l">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632826" y="4468181"/>
            <a:ext cx="2111212" cy="2111349"/>
          </a:xfrm>
          <a:prstGeom prst="ellipse">
            <a:avLst/>
          </a:prstGeom>
          <a:solidFill>
            <a:srgbClr val="F3756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632824" y="7288859"/>
            <a:ext cx="2111212" cy="2111349"/>
          </a:xfrm>
          <a:prstGeom prst="ellipse">
            <a:avLst/>
          </a:prstGeom>
          <a:solidFill>
            <a:srgbClr val="F3756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632824" y="10169654"/>
            <a:ext cx="2111212" cy="2111349"/>
          </a:xfrm>
          <a:prstGeom prst="ellipse">
            <a:avLst/>
          </a:prstGeom>
          <a:solidFill>
            <a:srgbClr val="F37561"/>
          </a:solidFill>
        </p:spPr>
        <p:txBody>
          <a:bodyPr tIns="180000" bIns="360000">
            <a:noAutofit/>
          </a:bodyPr>
          <a:lstStyle>
            <a:lvl1pPr marL="0" indent="0" algn="ctr">
              <a:buFontTx/>
              <a:buNone/>
              <a:defRPr sz="8625"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4" name="Oval 3">
            <a:extLst>
              <a:ext uri="{FF2B5EF4-FFF2-40B4-BE49-F238E27FC236}">
                <a16:creationId xmlns:a16="http://schemas.microsoft.com/office/drawing/2014/main" id="{C3ED4B7F-6A8D-F1C5-4738-EC9524E7C0DB}"/>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2" name="Round Same-side Corner of Rectangle 11">
            <a:extLst>
              <a:ext uri="{FF2B5EF4-FFF2-40B4-BE49-F238E27FC236}">
                <a16:creationId xmlns:a16="http://schemas.microsoft.com/office/drawing/2014/main" id="{9CA326AA-DD9B-23F3-3AD9-D50A9E10F53B}"/>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hield with solid fill">
            <a:extLst>
              <a:ext uri="{FF2B5EF4-FFF2-40B4-BE49-F238E27FC236}">
                <a16:creationId xmlns:a16="http://schemas.microsoft.com/office/drawing/2014/main" id="{8906E727-2CBB-D8E0-EEC5-9552997EB7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82A749C5-6F2D-FC61-988C-E8106D3D4FF1}"/>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86DA6BF8-B473-EB39-62DA-795FD02439C1}"/>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348781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632824" y="46176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632824" y="7294577"/>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632824" y="9971519"/>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2192000" y="46176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2192000" y="7294577"/>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2192000" y="9971519"/>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Round Same-side Corner of Rectangle 1">
            <a:extLst>
              <a:ext uri="{FF2B5EF4-FFF2-40B4-BE49-F238E27FC236}">
                <a16:creationId xmlns:a16="http://schemas.microsoft.com/office/drawing/2014/main" id="{053AF3D3-7837-C6D1-EB21-F3E22A609297}"/>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hield with solid fill">
            <a:extLst>
              <a:ext uri="{FF2B5EF4-FFF2-40B4-BE49-F238E27FC236}">
                <a16:creationId xmlns:a16="http://schemas.microsoft.com/office/drawing/2014/main" id="{117F5A12-1301-9EC1-983A-EDC2DF81BD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EDD061A6-37A9-0AD0-672B-42CC0F8346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22" name="Text Placeholder 13">
            <a:extLst>
              <a:ext uri="{FF2B5EF4-FFF2-40B4-BE49-F238E27FC236}">
                <a16:creationId xmlns:a16="http://schemas.microsoft.com/office/drawing/2014/main" id="{49AD4B24-EFB2-F886-9D03-6F14245F814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172834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2" name="Text Placeholder 11">
            <a:extLst>
              <a:ext uri="{FF2B5EF4-FFF2-40B4-BE49-F238E27FC236}">
                <a16:creationId xmlns:a16="http://schemas.microsoft.com/office/drawing/2014/main" id="{0BE3827B-AFDB-C7A4-C9C3-6CD2DF7AC3C1}"/>
              </a:ext>
            </a:extLst>
          </p:cNvPr>
          <p:cNvSpPr>
            <a:spLocks noGrp="1" noChangeAspect="1"/>
          </p:cNvSpPr>
          <p:nvPr>
            <p:ph type="body" sz="quarter" idx="10" hasCustomPrompt="1"/>
          </p:nvPr>
        </p:nvSpPr>
        <p:spPr>
          <a:xfrm>
            <a:off x="632824"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13" name="Text Placeholder 11">
            <a:extLst>
              <a:ext uri="{FF2B5EF4-FFF2-40B4-BE49-F238E27FC236}">
                <a16:creationId xmlns:a16="http://schemas.microsoft.com/office/drawing/2014/main" id="{56B2A60D-BA55-2EC1-CB3F-FED462CB9C2F}"/>
              </a:ext>
            </a:extLst>
          </p:cNvPr>
          <p:cNvSpPr>
            <a:spLocks noGrp="1" noChangeAspect="1"/>
          </p:cNvSpPr>
          <p:nvPr>
            <p:ph type="body" sz="quarter" idx="11" hasCustomPrompt="1"/>
          </p:nvPr>
        </p:nvSpPr>
        <p:spPr>
          <a:xfrm>
            <a:off x="632824"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5" name="Text Placeholder 11">
            <a:extLst>
              <a:ext uri="{FF2B5EF4-FFF2-40B4-BE49-F238E27FC236}">
                <a16:creationId xmlns:a16="http://schemas.microsoft.com/office/drawing/2014/main" id="{0513BCF8-FBB2-1C9F-69DA-74254A094F8D}"/>
              </a:ext>
            </a:extLst>
          </p:cNvPr>
          <p:cNvSpPr>
            <a:spLocks noGrp="1" noChangeAspect="1"/>
          </p:cNvSpPr>
          <p:nvPr>
            <p:ph type="body" sz="quarter" idx="12" hasCustomPrompt="1"/>
          </p:nvPr>
        </p:nvSpPr>
        <p:spPr>
          <a:xfrm>
            <a:off x="632824"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22" name="Text Placeholder 11">
            <a:extLst>
              <a:ext uri="{FF2B5EF4-FFF2-40B4-BE49-F238E27FC236}">
                <a16:creationId xmlns:a16="http://schemas.microsoft.com/office/drawing/2014/main" id="{349C3CB3-AFCB-8C39-2AC6-50FFDDF5CDB5}"/>
              </a:ext>
            </a:extLst>
          </p:cNvPr>
          <p:cNvSpPr>
            <a:spLocks noGrp="1" noChangeAspect="1"/>
          </p:cNvSpPr>
          <p:nvPr>
            <p:ph type="body" sz="quarter" idx="16" hasCustomPrompt="1"/>
          </p:nvPr>
        </p:nvSpPr>
        <p:spPr>
          <a:xfrm>
            <a:off x="12192000" y="4617635"/>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23" name="Text Placeholder 11">
            <a:extLst>
              <a:ext uri="{FF2B5EF4-FFF2-40B4-BE49-F238E27FC236}">
                <a16:creationId xmlns:a16="http://schemas.microsoft.com/office/drawing/2014/main" id="{2825BE97-1377-4E47-EEB8-F405AC35D0EF}"/>
              </a:ext>
            </a:extLst>
          </p:cNvPr>
          <p:cNvSpPr>
            <a:spLocks noGrp="1" noChangeAspect="1"/>
          </p:cNvSpPr>
          <p:nvPr>
            <p:ph type="body" sz="quarter" idx="17" hasCustomPrompt="1"/>
          </p:nvPr>
        </p:nvSpPr>
        <p:spPr>
          <a:xfrm>
            <a:off x="12192000" y="7294577"/>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5" name="Text Placeholder 11">
            <a:extLst>
              <a:ext uri="{FF2B5EF4-FFF2-40B4-BE49-F238E27FC236}">
                <a16:creationId xmlns:a16="http://schemas.microsoft.com/office/drawing/2014/main" id="{C7A19462-6526-009F-1E25-B182667DBA0B}"/>
              </a:ext>
            </a:extLst>
          </p:cNvPr>
          <p:cNvSpPr>
            <a:spLocks noGrp="1" noChangeAspect="1"/>
          </p:cNvSpPr>
          <p:nvPr>
            <p:ph type="body" sz="quarter" idx="18" hasCustomPrompt="1"/>
          </p:nvPr>
        </p:nvSpPr>
        <p:spPr>
          <a:xfrm>
            <a:off x="12192000" y="9971519"/>
            <a:ext cx="1349912" cy="1350000"/>
          </a:xfrm>
          <a:prstGeom prst="ellipse">
            <a:avLst/>
          </a:prstGeom>
          <a:solidFill>
            <a:srgbClr val="132433"/>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6" name="Oval 25">
            <a:extLst>
              <a:ext uri="{FF2B5EF4-FFF2-40B4-BE49-F238E27FC236}">
                <a16:creationId xmlns:a16="http://schemas.microsoft.com/office/drawing/2014/main" id="{06E85B28-64C8-2BD0-DF41-5A4ADDB73936}"/>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8" name="Text Placeholder 15">
            <a:extLst>
              <a:ext uri="{FF2B5EF4-FFF2-40B4-BE49-F238E27FC236}">
                <a16:creationId xmlns:a16="http://schemas.microsoft.com/office/drawing/2014/main" id="{64D3BC2F-C0A4-F1F7-4D74-32516456E6D0}"/>
              </a:ext>
            </a:extLst>
          </p:cNvPr>
          <p:cNvSpPr>
            <a:spLocks noGrp="1"/>
          </p:cNvSpPr>
          <p:nvPr>
            <p:ph type="body" sz="quarter" idx="13"/>
          </p:nvPr>
        </p:nvSpPr>
        <p:spPr>
          <a:xfrm>
            <a:off x="2590085"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9" name="Text Placeholder 15">
            <a:extLst>
              <a:ext uri="{FF2B5EF4-FFF2-40B4-BE49-F238E27FC236}">
                <a16:creationId xmlns:a16="http://schemas.microsoft.com/office/drawing/2014/main" id="{A1D01423-2C63-7292-F786-1C620895A0A5}"/>
              </a:ext>
            </a:extLst>
          </p:cNvPr>
          <p:cNvSpPr>
            <a:spLocks noGrp="1"/>
          </p:cNvSpPr>
          <p:nvPr>
            <p:ph type="body" sz="quarter" idx="23"/>
          </p:nvPr>
        </p:nvSpPr>
        <p:spPr>
          <a:xfrm>
            <a:off x="14149401" y="4617635"/>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0" name="Text Placeholder 15">
            <a:extLst>
              <a:ext uri="{FF2B5EF4-FFF2-40B4-BE49-F238E27FC236}">
                <a16:creationId xmlns:a16="http://schemas.microsoft.com/office/drawing/2014/main" id="{C2613563-91C5-5AE7-6B3A-496C6E5CC0F8}"/>
              </a:ext>
            </a:extLst>
          </p:cNvPr>
          <p:cNvSpPr>
            <a:spLocks noGrp="1"/>
          </p:cNvSpPr>
          <p:nvPr>
            <p:ph type="body" sz="quarter" idx="24"/>
          </p:nvPr>
        </p:nvSpPr>
        <p:spPr>
          <a:xfrm>
            <a:off x="2590085"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1" name="Text Placeholder 15">
            <a:extLst>
              <a:ext uri="{FF2B5EF4-FFF2-40B4-BE49-F238E27FC236}">
                <a16:creationId xmlns:a16="http://schemas.microsoft.com/office/drawing/2014/main" id="{77435BE1-D39B-1693-5415-9D91A2626898}"/>
              </a:ext>
            </a:extLst>
          </p:cNvPr>
          <p:cNvSpPr>
            <a:spLocks noGrp="1"/>
          </p:cNvSpPr>
          <p:nvPr>
            <p:ph type="body" sz="quarter" idx="25"/>
          </p:nvPr>
        </p:nvSpPr>
        <p:spPr>
          <a:xfrm>
            <a:off x="14149401" y="7294576"/>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2" name="Text Placeholder 15">
            <a:extLst>
              <a:ext uri="{FF2B5EF4-FFF2-40B4-BE49-F238E27FC236}">
                <a16:creationId xmlns:a16="http://schemas.microsoft.com/office/drawing/2014/main" id="{960A0CDE-D177-87D1-72B4-DFF259BF355B}"/>
              </a:ext>
            </a:extLst>
          </p:cNvPr>
          <p:cNvSpPr>
            <a:spLocks noGrp="1"/>
          </p:cNvSpPr>
          <p:nvPr>
            <p:ph type="body" sz="quarter" idx="26"/>
          </p:nvPr>
        </p:nvSpPr>
        <p:spPr>
          <a:xfrm>
            <a:off x="2590085"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3" name="Text Placeholder 15">
            <a:extLst>
              <a:ext uri="{FF2B5EF4-FFF2-40B4-BE49-F238E27FC236}">
                <a16:creationId xmlns:a16="http://schemas.microsoft.com/office/drawing/2014/main" id="{6B4E4F21-7DD9-9238-71A7-E30C06C5F9A1}"/>
              </a:ext>
            </a:extLst>
          </p:cNvPr>
          <p:cNvSpPr>
            <a:spLocks noGrp="1"/>
          </p:cNvSpPr>
          <p:nvPr>
            <p:ph type="body" sz="quarter" idx="27"/>
          </p:nvPr>
        </p:nvSpPr>
        <p:spPr>
          <a:xfrm>
            <a:off x="14149401" y="9971519"/>
            <a:ext cx="7935169" cy="1350000"/>
          </a:xfrm>
        </p:spPr>
        <p:txBody>
          <a:bodyPr anchor="ctr" anchorCtr="0">
            <a:normAutofit/>
          </a:bodyPr>
          <a:lstStyle>
            <a:lvl1pPr marL="0" indent="0">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4" name="Round Same-side Corner of Rectangle 33">
            <a:extLst>
              <a:ext uri="{FF2B5EF4-FFF2-40B4-BE49-F238E27FC236}">
                <a16:creationId xmlns:a16="http://schemas.microsoft.com/office/drawing/2014/main" id="{1BA075BC-5ED1-E69B-E795-1C063C02A471}"/>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Shield with solid fill">
            <a:extLst>
              <a:ext uri="{FF2B5EF4-FFF2-40B4-BE49-F238E27FC236}">
                <a16:creationId xmlns:a16="http://schemas.microsoft.com/office/drawing/2014/main" id="{B7B37E47-12F0-15AF-2674-1729470145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37" name="Title 1">
            <a:extLst>
              <a:ext uri="{FF2B5EF4-FFF2-40B4-BE49-F238E27FC236}">
                <a16:creationId xmlns:a16="http://schemas.microsoft.com/office/drawing/2014/main" id="{4E619F48-6224-85DF-688C-63BE5E7B8CA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38" name="Text Placeholder 13">
            <a:extLst>
              <a:ext uri="{FF2B5EF4-FFF2-40B4-BE49-F238E27FC236}">
                <a16:creationId xmlns:a16="http://schemas.microsoft.com/office/drawing/2014/main" id="{B80B0C5F-0238-E7A0-DD4D-D2EF21C44885}"/>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837129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768729" y="4242386"/>
            <a:ext cx="9773780" cy="7837380"/>
          </a:xfrm>
          <a:solidFill>
            <a:srgbClr val="F37561"/>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717915" y="7593119"/>
            <a:ext cx="7837385"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4001453" y="4242380"/>
            <a:ext cx="9773780" cy="7837380"/>
          </a:xfrm>
          <a:solidFill>
            <a:srgbClr val="F37561"/>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9514814" y="7593117"/>
            <a:ext cx="7837381" cy="1135906"/>
          </a:xfrm>
          <a:solidFill>
            <a:schemeClr val="bg1"/>
          </a:solidFill>
        </p:spPr>
        <p:txBody>
          <a:bodyPr anchor="ctr" anchorCtr="0">
            <a:normAutofit/>
          </a:bodyPr>
          <a:lstStyle>
            <a:lvl1pPr marL="0" indent="0" algn="ctr">
              <a:buNone/>
              <a:defRPr sz="45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C166E8FE-2551-1252-1B2C-D79EB0FED4BF}"/>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hield with solid fill">
            <a:extLst>
              <a:ext uri="{FF2B5EF4-FFF2-40B4-BE49-F238E27FC236}">
                <a16:creationId xmlns:a16="http://schemas.microsoft.com/office/drawing/2014/main" id="{05A62BE4-12B4-ACC8-3251-FEBA25E28E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130F1411-E338-D964-A4C8-811A6EA53F42}"/>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D1ED7BCB-BE48-D736-D4A4-0B66B3865A80}"/>
              </a:ext>
            </a:extLst>
          </p:cNvPr>
          <p:cNvSpPr>
            <a:spLocks noGrp="1"/>
          </p:cNvSpPr>
          <p:nvPr>
            <p:ph type="body" sz="quarter" idx="18"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901706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1866402" y="4311083"/>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363660" y="7281921"/>
            <a:ext cx="7200901" cy="1259224"/>
          </a:xfrm>
          <a:solidFill>
            <a:srgbClr val="F3756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0063112"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5833050" y="7312470"/>
            <a:ext cx="7200901" cy="1259224"/>
          </a:xfrm>
          <a:solidFill>
            <a:srgbClr val="F3756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18259823" y="4341632"/>
            <a:ext cx="5515413" cy="7200900"/>
          </a:xfrm>
          <a:solidFill>
            <a:srgbClr val="132433"/>
          </a:solidFill>
        </p:spPr>
        <p:txBody>
          <a:bodyPr lIns="720000" tIns="720000" rIns="720000" bIns="720000">
            <a:normAutofit/>
          </a:bodyPr>
          <a:lstStyle>
            <a:lvl1pPr marL="457275" indent="-457275">
              <a:buClr>
                <a:schemeClr val="bg1"/>
              </a:buClr>
              <a:buFont typeface="Wingdings" pitchFamily="2" charset="2"/>
              <a:buChar char="§"/>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4029760" y="7312470"/>
            <a:ext cx="7200901" cy="1259224"/>
          </a:xfrm>
          <a:solidFill>
            <a:srgbClr val="F37561"/>
          </a:solidFill>
        </p:spPr>
        <p:txBody>
          <a:bodyPr anchor="ctr" anchorCtr="0">
            <a:normAutofit/>
          </a:bodyPr>
          <a:lstStyle>
            <a:lvl1pPr marL="0" indent="0" algn="ctr">
              <a:buNone/>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Round Same-side Corner of Rectangle 5">
            <a:extLst>
              <a:ext uri="{FF2B5EF4-FFF2-40B4-BE49-F238E27FC236}">
                <a16:creationId xmlns:a16="http://schemas.microsoft.com/office/drawing/2014/main" id="{04A03240-D2AE-0202-6EFB-6FE692CE7C4E}"/>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94E7E29D-1521-ABD6-1201-2989A4CDE3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itle 1">
            <a:extLst>
              <a:ext uri="{FF2B5EF4-FFF2-40B4-BE49-F238E27FC236}">
                <a16:creationId xmlns:a16="http://schemas.microsoft.com/office/drawing/2014/main" id="{1EEB702D-33B2-EAC9-E35C-9655B0087184}"/>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8" name="Text Placeholder 13">
            <a:extLst>
              <a:ext uri="{FF2B5EF4-FFF2-40B4-BE49-F238E27FC236}">
                <a16:creationId xmlns:a16="http://schemas.microsoft.com/office/drawing/2014/main" id="{9A3F71A6-1221-4520-0DB3-E5A3290903E6}"/>
              </a:ext>
            </a:extLst>
          </p:cNvPr>
          <p:cNvSpPr>
            <a:spLocks noGrp="1"/>
          </p:cNvSpPr>
          <p:nvPr>
            <p:ph type="body" sz="quarter" idx="29"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13692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606425" y="4259723"/>
            <a:ext cx="22616104" cy="612321"/>
          </a:xfrm>
        </p:spPr>
        <p:txBody>
          <a:bodyPr>
            <a:normAutofit/>
          </a:bodyPr>
          <a:lstStyle>
            <a:lvl1pPr marL="0" indent="0">
              <a:buNone/>
              <a:defRPr sz="45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5755822"/>
            <a:ext cx="6833692" cy="5884682"/>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050334"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6941540" y="5755822"/>
            <a:ext cx="6833692" cy="5884682"/>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Round Same-side Corner of Rectangle 1">
            <a:extLst>
              <a:ext uri="{FF2B5EF4-FFF2-40B4-BE49-F238E27FC236}">
                <a16:creationId xmlns:a16="http://schemas.microsoft.com/office/drawing/2014/main" id="{3362DE2A-6D72-4C9D-6637-F2EE790B06FC}"/>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84C1E08B-63B7-F9D2-4B0B-523CC9CA23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itle 1">
            <a:extLst>
              <a:ext uri="{FF2B5EF4-FFF2-40B4-BE49-F238E27FC236}">
                <a16:creationId xmlns:a16="http://schemas.microsoft.com/office/drawing/2014/main" id="{9207ABAC-D340-E61C-990B-7727193C078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Text Placeholder 13">
            <a:extLst>
              <a:ext uri="{FF2B5EF4-FFF2-40B4-BE49-F238E27FC236}">
                <a16:creationId xmlns:a16="http://schemas.microsoft.com/office/drawing/2014/main" id="{B1AC9152-A68F-85BD-95E0-52978BF0B7E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589530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632824" y="4261757"/>
            <a:ext cx="23142413" cy="7990965"/>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3" name="Round Same-side Corner of Rectangle 12">
            <a:extLst>
              <a:ext uri="{FF2B5EF4-FFF2-40B4-BE49-F238E27FC236}">
                <a16:creationId xmlns:a16="http://schemas.microsoft.com/office/drawing/2014/main" id="{CFAEEB0F-E803-2776-EEF7-9139E0DF8405}"/>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Shield with solid fill">
            <a:extLst>
              <a:ext uri="{FF2B5EF4-FFF2-40B4-BE49-F238E27FC236}">
                <a16:creationId xmlns:a16="http://schemas.microsoft.com/office/drawing/2014/main" id="{CC70A3B9-6F0D-1B10-7230-D0D8AFF6AC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0F31292B-2B57-A106-E963-3F435889557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Text Placeholder 13">
            <a:extLst>
              <a:ext uri="{FF2B5EF4-FFF2-40B4-BE49-F238E27FC236}">
                <a16:creationId xmlns:a16="http://schemas.microsoft.com/office/drawing/2014/main" id="{551C3B69-C822-FE48-775D-BA30B05FB90C}"/>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43329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Table Placeholder 2">
            <a:extLst>
              <a:ext uri="{FF2B5EF4-FFF2-40B4-BE49-F238E27FC236}">
                <a16:creationId xmlns:a16="http://schemas.microsoft.com/office/drawing/2014/main" id="{EF8C4122-95A9-71F9-E4A8-0DB2F24DD333}"/>
              </a:ext>
            </a:extLst>
          </p:cNvPr>
          <p:cNvSpPr>
            <a:spLocks noGrp="1"/>
          </p:cNvSpPr>
          <p:nvPr>
            <p:ph type="tbl" sz="quarter" idx="15"/>
          </p:nvPr>
        </p:nvSpPr>
        <p:spPr>
          <a:xfrm>
            <a:off x="632824" y="4261757"/>
            <a:ext cx="23142413" cy="7990965"/>
          </a:xfrm>
        </p:spPr>
        <p:txBody>
          <a:bodyPr/>
          <a:lstStyle>
            <a:lvl1pPr marL="0" indent="0">
              <a:buFontTx/>
              <a:buNone/>
              <a:defRPr>
                <a:solidFill>
                  <a:srgbClr val="132433"/>
                </a:solidFill>
              </a:defRPr>
            </a:lvl1pPr>
          </a:lstStyle>
          <a:p>
            <a:r>
              <a:rPr lang="en-GB" dirty="0"/>
              <a:t>Click icon to add table</a:t>
            </a:r>
            <a:endParaRPr lang="en-US" dirty="0"/>
          </a:p>
        </p:txBody>
      </p:sp>
      <p:sp>
        <p:nvSpPr>
          <p:cNvPr id="3" name="Round Same-side Corner of Rectangle 2">
            <a:extLst>
              <a:ext uri="{FF2B5EF4-FFF2-40B4-BE49-F238E27FC236}">
                <a16:creationId xmlns:a16="http://schemas.microsoft.com/office/drawing/2014/main" id="{5647700B-115E-7A8E-792B-74DFDDC40170}"/>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D4996BB8-CE71-1562-06A5-23A2953846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9F0E0062-BA9F-A2D0-E2E0-6993FB7F7EAD}"/>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6BAC2750-3387-02BB-482D-10C242B6CF9D}"/>
              </a:ext>
            </a:extLst>
          </p:cNvPr>
          <p:cNvSpPr>
            <a:spLocks noGrp="1"/>
          </p:cNvSpPr>
          <p:nvPr>
            <p:ph type="body" sz="quarter" idx="16"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0526677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632824" y="4247068"/>
            <a:ext cx="23142413" cy="7988414"/>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6" name="Round Same-side Corner of Rectangle 5">
            <a:extLst>
              <a:ext uri="{FF2B5EF4-FFF2-40B4-BE49-F238E27FC236}">
                <a16:creationId xmlns:a16="http://schemas.microsoft.com/office/drawing/2014/main" id="{CE4BFB76-2CC1-32D5-0E36-493D5BC5824A}"/>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438445FD-10A0-3602-EDFD-76DE483FD2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3BF02A4D-5AEF-56E4-9611-BFD315F6C39A}"/>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3" name="Text Placeholder 13">
            <a:extLst>
              <a:ext uri="{FF2B5EF4-FFF2-40B4-BE49-F238E27FC236}">
                <a16:creationId xmlns:a16="http://schemas.microsoft.com/office/drawing/2014/main" id="{1C44E658-4D75-D298-FB73-F741DFCD6413}"/>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00257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Chart Placeholder 4">
            <a:extLst>
              <a:ext uri="{FF2B5EF4-FFF2-40B4-BE49-F238E27FC236}">
                <a16:creationId xmlns:a16="http://schemas.microsoft.com/office/drawing/2014/main" id="{7077E7C3-FA0B-EF3C-A5A5-C965155EFB6A}"/>
              </a:ext>
            </a:extLst>
          </p:cNvPr>
          <p:cNvSpPr>
            <a:spLocks noGrp="1"/>
          </p:cNvSpPr>
          <p:nvPr>
            <p:ph type="chart" sz="quarter" idx="23"/>
          </p:nvPr>
        </p:nvSpPr>
        <p:spPr>
          <a:xfrm>
            <a:off x="632824" y="4247068"/>
            <a:ext cx="23142414" cy="7988414"/>
          </a:xfrm>
        </p:spPr>
        <p:txBody>
          <a:bodyPr/>
          <a:lstStyle>
            <a:lvl1pPr marL="0" indent="0">
              <a:buFontTx/>
              <a:buNone/>
              <a:defRPr>
                <a:solidFill>
                  <a:srgbClr val="132433"/>
                </a:solidFill>
              </a:defRPr>
            </a:lvl1pPr>
          </a:lstStyle>
          <a:p>
            <a:r>
              <a:rPr lang="en-GB"/>
              <a:t>Click icon to add chart</a:t>
            </a:r>
            <a:endParaRPr lang="en-GB" dirty="0"/>
          </a:p>
        </p:txBody>
      </p:sp>
      <p:sp>
        <p:nvSpPr>
          <p:cNvPr id="5" name="Round Same-side Corner of Rectangle 4">
            <a:extLst>
              <a:ext uri="{FF2B5EF4-FFF2-40B4-BE49-F238E27FC236}">
                <a16:creationId xmlns:a16="http://schemas.microsoft.com/office/drawing/2014/main" id="{D6557E91-DFA1-787C-6CD6-AF910B1EB413}"/>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105396FB-5680-993F-8692-B5024DB943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0" name="Title 1">
            <a:extLst>
              <a:ext uri="{FF2B5EF4-FFF2-40B4-BE49-F238E27FC236}">
                <a16:creationId xmlns:a16="http://schemas.microsoft.com/office/drawing/2014/main" id="{8EA6C9FD-D82E-C63F-D202-474CC3C144E9}"/>
              </a:ext>
            </a:extLst>
          </p:cNvPr>
          <p:cNvSpPr>
            <a:spLocks noGrp="1"/>
          </p:cNvSpPr>
          <p:nvPr>
            <p:ph type="title" hasCustomPrompt="1"/>
          </p:nvPr>
        </p:nvSpPr>
        <p:spPr>
          <a:xfrm>
            <a:off x="632824" y="641225"/>
            <a:ext cx="10628734" cy="2842237"/>
          </a:xfrm>
        </p:spPr>
        <p:txBody>
          <a:bodyPr wrap="square" lIns="0" tIns="144000" bIns="72000">
            <a:spAutoFit/>
          </a:bodyPr>
          <a:lstStyle>
            <a:lvl1pPr>
              <a:lnSpc>
                <a:spcPct val="90000"/>
              </a:lnSpc>
              <a:defRPr sz="9375">
                <a:solidFill>
                  <a:srgbClr val="132433"/>
                </a:solidFill>
              </a:defRPr>
            </a:lvl1pPr>
          </a:lstStyle>
          <a:p>
            <a:r>
              <a:rPr lang="en-GB" dirty="0"/>
              <a:t>CLICK TO EDIT </a:t>
            </a:r>
            <a:br>
              <a:rPr lang="en-GB" dirty="0"/>
            </a:br>
            <a:r>
              <a:rPr lang="en-GB" dirty="0"/>
              <a:t>MASTER TITLE STYLE</a:t>
            </a:r>
          </a:p>
        </p:txBody>
      </p:sp>
      <p:sp>
        <p:nvSpPr>
          <p:cNvPr id="11" name="Text Placeholder 13">
            <a:extLst>
              <a:ext uri="{FF2B5EF4-FFF2-40B4-BE49-F238E27FC236}">
                <a16:creationId xmlns:a16="http://schemas.microsoft.com/office/drawing/2014/main" id="{9C4C74CE-2925-EC84-86E3-11883A80D4D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308799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 name="Round Same-side Corner of Rectangle 2">
            <a:extLst>
              <a:ext uri="{FF2B5EF4-FFF2-40B4-BE49-F238E27FC236}">
                <a16:creationId xmlns:a16="http://schemas.microsoft.com/office/drawing/2014/main" id="{B84186F3-281C-F3E2-81A2-3D879C66007A}"/>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FD001AB3-4A2F-2A3E-FDFF-A8CD832A0E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11" name="Title 1">
            <a:extLst>
              <a:ext uri="{FF2B5EF4-FFF2-40B4-BE49-F238E27FC236}">
                <a16:creationId xmlns:a16="http://schemas.microsoft.com/office/drawing/2014/main" id="{D07671A2-E30B-D3F4-4D33-933423CEB97A}"/>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13" name="Text Placeholder 13">
            <a:extLst>
              <a:ext uri="{FF2B5EF4-FFF2-40B4-BE49-F238E27FC236}">
                <a16:creationId xmlns:a16="http://schemas.microsoft.com/office/drawing/2014/main" id="{C5457595-F7A9-C705-1B37-20C7023624B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710505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7" name="Picture 6" descr="A road with white lines on a black background&#10;&#10;Description automatically generated">
            <a:extLst>
              <a:ext uri="{FF2B5EF4-FFF2-40B4-BE49-F238E27FC236}">
                <a16:creationId xmlns:a16="http://schemas.microsoft.com/office/drawing/2014/main" id="{B1CF0A89-A780-FE22-CF35-FCD1B704F5DA}"/>
              </a:ext>
            </a:extLst>
          </p:cNvPr>
          <p:cNvPicPr>
            <a:picLocks noChangeAspect="1"/>
          </p:cNvPicPr>
          <p:nvPr userDrawn="1"/>
        </p:nvPicPr>
        <p:blipFill>
          <a:blip r:embed="rId2"/>
          <a:srcRect/>
          <a:stretch/>
        </p:blipFill>
        <p:spPr>
          <a:xfrm>
            <a:off x="-8780" y="3791244"/>
            <a:ext cx="24391193" cy="8368672"/>
          </a:xfrm>
          <a:prstGeom prst="rect">
            <a:avLst/>
          </a:prstGeom>
        </p:spPr>
      </p:pic>
      <p:sp>
        <p:nvSpPr>
          <p:cNvPr id="9" name="Oval 8">
            <a:extLst>
              <a:ext uri="{FF2B5EF4-FFF2-40B4-BE49-F238E27FC236}">
                <a16:creationId xmlns:a16="http://schemas.microsoft.com/office/drawing/2014/main" id="{F5367D34-CF9D-9B8C-9C3D-6CFCB61270A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D52C1FBA-8B17-636F-CB96-AE9B1EE4BBFE}"/>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3" name="Text Placeholder 16">
            <a:extLst>
              <a:ext uri="{FF2B5EF4-FFF2-40B4-BE49-F238E27FC236}">
                <a16:creationId xmlns:a16="http://schemas.microsoft.com/office/drawing/2014/main" id="{DB6CEF74-3613-173D-057C-92C33F832326}"/>
              </a:ext>
            </a:extLst>
          </p:cNvPr>
          <p:cNvSpPr>
            <a:spLocks noGrp="1"/>
          </p:cNvSpPr>
          <p:nvPr>
            <p:ph type="body" sz="quarter" idx="30" hasCustomPrompt="1"/>
          </p:nvPr>
        </p:nvSpPr>
        <p:spPr>
          <a:xfrm>
            <a:off x="1169232" y="3312902"/>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4" name="Text Placeholder 16">
            <a:extLst>
              <a:ext uri="{FF2B5EF4-FFF2-40B4-BE49-F238E27FC236}">
                <a16:creationId xmlns:a16="http://schemas.microsoft.com/office/drawing/2014/main" id="{82183451-29FB-F80F-92E4-C750553FC874}"/>
              </a:ext>
            </a:extLst>
          </p:cNvPr>
          <p:cNvSpPr>
            <a:spLocks noGrp="1"/>
          </p:cNvSpPr>
          <p:nvPr>
            <p:ph type="body" sz="quarter" idx="31" hasCustomPrompt="1"/>
          </p:nvPr>
        </p:nvSpPr>
        <p:spPr>
          <a:xfrm>
            <a:off x="3561089" y="5238181"/>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5" name="Text Placeholder 16">
            <a:extLst>
              <a:ext uri="{FF2B5EF4-FFF2-40B4-BE49-F238E27FC236}">
                <a16:creationId xmlns:a16="http://schemas.microsoft.com/office/drawing/2014/main" id="{02C67BCE-9C5B-DE26-FDF4-7F185D9ED85C}"/>
              </a:ext>
            </a:extLst>
          </p:cNvPr>
          <p:cNvSpPr>
            <a:spLocks noGrp="1"/>
          </p:cNvSpPr>
          <p:nvPr>
            <p:ph type="body" sz="quarter" idx="32" hasCustomPrompt="1"/>
          </p:nvPr>
        </p:nvSpPr>
        <p:spPr>
          <a:xfrm>
            <a:off x="6233707" y="742699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16" name="Text Placeholder 16">
            <a:extLst>
              <a:ext uri="{FF2B5EF4-FFF2-40B4-BE49-F238E27FC236}">
                <a16:creationId xmlns:a16="http://schemas.microsoft.com/office/drawing/2014/main" id="{55D8739B-DC2E-C8D9-DFAD-DC81147DF1BB}"/>
              </a:ext>
            </a:extLst>
          </p:cNvPr>
          <p:cNvSpPr>
            <a:spLocks noGrp="1"/>
          </p:cNvSpPr>
          <p:nvPr>
            <p:ph type="body" sz="quarter" idx="33" hasCustomPrompt="1"/>
          </p:nvPr>
        </p:nvSpPr>
        <p:spPr>
          <a:xfrm>
            <a:off x="4405026" y="9853044"/>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5" name="Text Placeholder 16">
            <a:extLst>
              <a:ext uri="{FF2B5EF4-FFF2-40B4-BE49-F238E27FC236}">
                <a16:creationId xmlns:a16="http://schemas.microsoft.com/office/drawing/2014/main" id="{0EE461A6-E2CC-80E4-9912-2625A4988618}"/>
              </a:ext>
            </a:extLst>
          </p:cNvPr>
          <p:cNvSpPr>
            <a:spLocks noGrp="1"/>
          </p:cNvSpPr>
          <p:nvPr>
            <p:ph type="body" sz="quarter" idx="34" hasCustomPrompt="1"/>
          </p:nvPr>
        </p:nvSpPr>
        <p:spPr>
          <a:xfrm>
            <a:off x="9241636" y="5459638"/>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6" name="Text Placeholder 16">
            <a:extLst>
              <a:ext uri="{FF2B5EF4-FFF2-40B4-BE49-F238E27FC236}">
                <a16:creationId xmlns:a16="http://schemas.microsoft.com/office/drawing/2014/main" id="{2204B847-86B1-6D7D-32C6-91376FCE2AA0}"/>
              </a:ext>
            </a:extLst>
          </p:cNvPr>
          <p:cNvSpPr>
            <a:spLocks noGrp="1"/>
          </p:cNvSpPr>
          <p:nvPr>
            <p:ph type="body" sz="quarter" idx="35" hasCustomPrompt="1"/>
          </p:nvPr>
        </p:nvSpPr>
        <p:spPr>
          <a:xfrm>
            <a:off x="12019768" y="9247837"/>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7" name="Text Placeholder 16">
            <a:extLst>
              <a:ext uri="{FF2B5EF4-FFF2-40B4-BE49-F238E27FC236}">
                <a16:creationId xmlns:a16="http://schemas.microsoft.com/office/drawing/2014/main" id="{F78923DE-33E7-3877-4B47-70A3CEA3F54C}"/>
              </a:ext>
            </a:extLst>
          </p:cNvPr>
          <p:cNvSpPr>
            <a:spLocks noGrp="1"/>
          </p:cNvSpPr>
          <p:nvPr>
            <p:ph type="body" sz="quarter" idx="36" hasCustomPrompt="1"/>
          </p:nvPr>
        </p:nvSpPr>
        <p:spPr>
          <a:xfrm>
            <a:off x="14877082" y="764845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8" name="Text Placeholder 16">
            <a:extLst>
              <a:ext uri="{FF2B5EF4-FFF2-40B4-BE49-F238E27FC236}">
                <a16:creationId xmlns:a16="http://schemas.microsoft.com/office/drawing/2014/main" id="{AFD64101-4E4D-9C22-8902-88415976EEBB}"/>
              </a:ext>
            </a:extLst>
          </p:cNvPr>
          <p:cNvSpPr>
            <a:spLocks noGrp="1"/>
          </p:cNvSpPr>
          <p:nvPr>
            <p:ph type="body" sz="quarter" idx="37" hasCustomPrompt="1"/>
          </p:nvPr>
        </p:nvSpPr>
        <p:spPr>
          <a:xfrm>
            <a:off x="16305739" y="5016725"/>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29" name="Text Placeholder 16">
            <a:extLst>
              <a:ext uri="{FF2B5EF4-FFF2-40B4-BE49-F238E27FC236}">
                <a16:creationId xmlns:a16="http://schemas.microsoft.com/office/drawing/2014/main" id="{C7AB0A12-1E58-3560-7667-28CE371B8E62}"/>
              </a:ext>
            </a:extLst>
          </p:cNvPr>
          <p:cNvSpPr>
            <a:spLocks noGrp="1"/>
          </p:cNvSpPr>
          <p:nvPr>
            <p:ph type="body" sz="quarter" idx="38" hasCustomPrompt="1"/>
          </p:nvPr>
        </p:nvSpPr>
        <p:spPr>
          <a:xfrm>
            <a:off x="17248652" y="9864289"/>
            <a:ext cx="3657362" cy="442913"/>
          </a:xfrm>
        </p:spPr>
        <p:txBody>
          <a:bodyPr>
            <a:noAutofit/>
          </a:bodyPr>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dirty="0"/>
              <a:t>Text goes here</a:t>
            </a:r>
          </a:p>
        </p:txBody>
      </p:sp>
      <p:sp>
        <p:nvSpPr>
          <p:cNvPr id="30" name="Round Same-side Corner of Rectangle 29">
            <a:extLst>
              <a:ext uri="{FF2B5EF4-FFF2-40B4-BE49-F238E27FC236}">
                <a16:creationId xmlns:a16="http://schemas.microsoft.com/office/drawing/2014/main" id="{82298F1E-B2AF-EB37-FA68-DE5F816E1FD3}"/>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hield with solid fill">
            <a:extLst>
              <a:ext uri="{FF2B5EF4-FFF2-40B4-BE49-F238E27FC236}">
                <a16:creationId xmlns:a16="http://schemas.microsoft.com/office/drawing/2014/main" id="{53370734-ED55-6ADF-F88F-F88A75696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33" name="Title 1">
            <a:extLst>
              <a:ext uri="{FF2B5EF4-FFF2-40B4-BE49-F238E27FC236}">
                <a16:creationId xmlns:a16="http://schemas.microsoft.com/office/drawing/2014/main" id="{A083F9A2-E8E0-A990-4493-2DFF583D9688}"/>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34" name="Text Placeholder 13">
            <a:extLst>
              <a:ext uri="{FF2B5EF4-FFF2-40B4-BE49-F238E27FC236}">
                <a16:creationId xmlns:a16="http://schemas.microsoft.com/office/drawing/2014/main" id="{D340FE62-8356-68C2-D695-B48A852DDF2E}"/>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91053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2771767"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465602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654028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842454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0308801"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2193059"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4077318"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15961576"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17845834"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19730093"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1614352" y="4331837"/>
            <a:ext cx="0" cy="8277011"/>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903768" y="4155388"/>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879197" y="4183941"/>
            <a:ext cx="22639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23491844" y="4155229"/>
            <a:ext cx="0" cy="46137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013661"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2896350"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4779039"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6661728"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8544416"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0427105"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2309794"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4192482"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16075171"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17957860"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19840549"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1723238"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chemeClr val="bg1"/>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002573" y="5767156"/>
            <a:ext cx="3504703"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002573" y="7350367"/>
            <a:ext cx="3504703"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998914" y="8946952"/>
            <a:ext cx="3504703"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4803940" y="5767156"/>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4803940" y="7350367"/>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4803940" y="8946952"/>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8570493" y="5767156"/>
            <a:ext cx="1625146"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8570493" y="7350367"/>
            <a:ext cx="1625146"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8566834" y="8946952"/>
            <a:ext cx="1625146" cy="1282052"/>
          </a:xfrm>
          <a:solidFill>
            <a:srgbClr val="0E2432"/>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0442975" y="5767156"/>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0442975" y="7350367"/>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0442975" y="8946952"/>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3" name="Round Same-side Corner of Rectangle 2">
            <a:extLst>
              <a:ext uri="{FF2B5EF4-FFF2-40B4-BE49-F238E27FC236}">
                <a16:creationId xmlns:a16="http://schemas.microsoft.com/office/drawing/2014/main" id="{D8D8D624-6B90-C169-1E6C-B6F6D69FD2CA}"/>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EEC3C6CD-99BC-20C4-7A1E-89F3B2DEE0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itle 1">
            <a:extLst>
              <a:ext uri="{FF2B5EF4-FFF2-40B4-BE49-F238E27FC236}">
                <a16:creationId xmlns:a16="http://schemas.microsoft.com/office/drawing/2014/main" id="{475F63DE-DE29-212F-E53A-0D9BB0B0D7D4}"/>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chemeClr val="bg1"/>
                </a:solidFill>
              </a:defRPr>
            </a:lvl1pPr>
          </a:lstStyle>
          <a:p>
            <a:r>
              <a:rPr lang="en-GB" dirty="0"/>
              <a:t>CLICK TO EDIT MASTER TITLE STYLE</a:t>
            </a:r>
          </a:p>
        </p:txBody>
      </p:sp>
      <p:sp>
        <p:nvSpPr>
          <p:cNvPr id="76" name="Text Placeholder 13">
            <a:extLst>
              <a:ext uri="{FF2B5EF4-FFF2-40B4-BE49-F238E27FC236}">
                <a16:creationId xmlns:a16="http://schemas.microsoft.com/office/drawing/2014/main" id="{4B749B0D-16D6-7AB0-5B61-2CDC8F74B300}"/>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
        <p:nvSpPr>
          <p:cNvPr id="2" name="Text Placeholder 4">
            <a:extLst>
              <a:ext uri="{FF2B5EF4-FFF2-40B4-BE49-F238E27FC236}">
                <a16:creationId xmlns:a16="http://schemas.microsoft.com/office/drawing/2014/main" id="{BC4124D0-C99F-A5D6-5E86-BEE4EE7D2215}"/>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SEP</a:t>
            </a:r>
          </a:p>
        </p:txBody>
      </p:sp>
      <p:sp>
        <p:nvSpPr>
          <p:cNvPr id="5" name="Text Placeholder 4">
            <a:extLst>
              <a:ext uri="{FF2B5EF4-FFF2-40B4-BE49-F238E27FC236}">
                <a16:creationId xmlns:a16="http://schemas.microsoft.com/office/drawing/2014/main" id="{DF38B5FD-3812-86E4-5765-DE39D288991D}"/>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OCT</a:t>
            </a:r>
          </a:p>
        </p:txBody>
      </p:sp>
      <p:sp>
        <p:nvSpPr>
          <p:cNvPr id="7" name="Text Placeholder 4">
            <a:extLst>
              <a:ext uri="{FF2B5EF4-FFF2-40B4-BE49-F238E27FC236}">
                <a16:creationId xmlns:a16="http://schemas.microsoft.com/office/drawing/2014/main" id="{BD0F0239-55DF-A5C3-217F-53129D166891}"/>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NOV</a:t>
            </a:r>
          </a:p>
        </p:txBody>
      </p:sp>
      <p:sp>
        <p:nvSpPr>
          <p:cNvPr id="8" name="Text Placeholder 4">
            <a:extLst>
              <a:ext uri="{FF2B5EF4-FFF2-40B4-BE49-F238E27FC236}">
                <a16:creationId xmlns:a16="http://schemas.microsoft.com/office/drawing/2014/main" id="{BCEFA00A-F0AE-2A10-6E68-1CC0283775E6}"/>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DEC</a:t>
            </a:r>
          </a:p>
        </p:txBody>
      </p:sp>
      <p:sp>
        <p:nvSpPr>
          <p:cNvPr id="10" name="Text Placeholder 4">
            <a:extLst>
              <a:ext uri="{FF2B5EF4-FFF2-40B4-BE49-F238E27FC236}">
                <a16:creationId xmlns:a16="http://schemas.microsoft.com/office/drawing/2014/main" id="{4E6667ED-09C7-F613-7669-F78905290035}"/>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JAN</a:t>
            </a:r>
          </a:p>
        </p:txBody>
      </p:sp>
      <p:sp>
        <p:nvSpPr>
          <p:cNvPr id="11" name="Text Placeholder 4">
            <a:extLst>
              <a:ext uri="{FF2B5EF4-FFF2-40B4-BE49-F238E27FC236}">
                <a16:creationId xmlns:a16="http://schemas.microsoft.com/office/drawing/2014/main" id="{7B2A64B4-0267-88A0-AC2A-A97D268637DF}"/>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FEB</a:t>
            </a:r>
          </a:p>
        </p:txBody>
      </p:sp>
      <p:sp>
        <p:nvSpPr>
          <p:cNvPr id="13" name="Text Placeholder 4">
            <a:extLst>
              <a:ext uri="{FF2B5EF4-FFF2-40B4-BE49-F238E27FC236}">
                <a16:creationId xmlns:a16="http://schemas.microsoft.com/office/drawing/2014/main" id="{F5FA1CF8-7B2E-F262-640B-42C2C1F94697}"/>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MAR</a:t>
            </a:r>
          </a:p>
        </p:txBody>
      </p:sp>
      <p:sp>
        <p:nvSpPr>
          <p:cNvPr id="14" name="Text Placeholder 4">
            <a:extLst>
              <a:ext uri="{FF2B5EF4-FFF2-40B4-BE49-F238E27FC236}">
                <a16:creationId xmlns:a16="http://schemas.microsoft.com/office/drawing/2014/main" id="{E046D3D5-1E0B-141B-58D6-CAC899F45DE7}"/>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APR</a:t>
            </a:r>
          </a:p>
        </p:txBody>
      </p:sp>
      <p:sp>
        <p:nvSpPr>
          <p:cNvPr id="15" name="Text Placeholder 4">
            <a:extLst>
              <a:ext uri="{FF2B5EF4-FFF2-40B4-BE49-F238E27FC236}">
                <a16:creationId xmlns:a16="http://schemas.microsoft.com/office/drawing/2014/main" id="{DAE522F9-3A8C-AED5-3D0C-49B2272B1E99}"/>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MAY</a:t>
            </a:r>
          </a:p>
        </p:txBody>
      </p:sp>
      <p:sp>
        <p:nvSpPr>
          <p:cNvPr id="16" name="Text Placeholder 4">
            <a:extLst>
              <a:ext uri="{FF2B5EF4-FFF2-40B4-BE49-F238E27FC236}">
                <a16:creationId xmlns:a16="http://schemas.microsoft.com/office/drawing/2014/main" id="{29512909-367F-30C4-E0F8-56B4454EFB60}"/>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JUN</a:t>
            </a:r>
          </a:p>
        </p:txBody>
      </p:sp>
      <p:sp>
        <p:nvSpPr>
          <p:cNvPr id="18" name="Text Placeholder 4">
            <a:extLst>
              <a:ext uri="{FF2B5EF4-FFF2-40B4-BE49-F238E27FC236}">
                <a16:creationId xmlns:a16="http://schemas.microsoft.com/office/drawing/2014/main" id="{2E5A329A-A077-A572-5AA3-5EBDA0E59DF1}"/>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JUL</a:t>
            </a:r>
          </a:p>
        </p:txBody>
      </p:sp>
      <p:sp>
        <p:nvSpPr>
          <p:cNvPr id="19" name="Text Placeholder 4">
            <a:extLst>
              <a:ext uri="{FF2B5EF4-FFF2-40B4-BE49-F238E27FC236}">
                <a16:creationId xmlns:a16="http://schemas.microsoft.com/office/drawing/2014/main" id="{66BDF8B4-C3DF-7B98-9397-2EE047B0827D}"/>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chemeClr val="bg1"/>
                </a:solidFill>
                <a:latin typeface="Antonio" pitchFamily="2" charset="77"/>
              </a:defRPr>
            </a:lvl1pPr>
          </a:lstStyle>
          <a:p>
            <a:pPr lvl="0"/>
            <a:r>
              <a:rPr lang="en-GB" dirty="0"/>
              <a:t>AUG</a:t>
            </a:r>
          </a:p>
        </p:txBody>
      </p:sp>
    </p:spTree>
    <p:extLst>
      <p:ext uri="{BB962C8B-B14F-4D97-AF65-F5344CB8AC3E}">
        <p14:creationId xmlns:p14="http://schemas.microsoft.com/office/powerpoint/2010/main" val="1848774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291CA7A-FB4B-95F3-C3C8-9938610EBE3F}"/>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20" name="Picture 19" descr="A white letter on a black background&#10;&#10;Description automatically generated">
            <a:extLst>
              <a:ext uri="{FF2B5EF4-FFF2-40B4-BE49-F238E27FC236}">
                <a16:creationId xmlns:a16="http://schemas.microsoft.com/office/drawing/2014/main" id="{9C676EC2-FA7F-1D97-5477-6A1A402782A6}"/>
              </a:ext>
            </a:extLst>
          </p:cNvPr>
          <p:cNvPicPr>
            <a:picLocks noChangeAspect="1"/>
          </p:cNvPicPr>
          <p:nvPr userDrawn="1"/>
        </p:nvPicPr>
        <p:blipFill>
          <a:blip r:embed="rId2"/>
          <a:stretch>
            <a:fillRect/>
          </a:stretch>
        </p:blipFill>
        <p:spPr>
          <a:xfrm>
            <a:off x="22508823" y="592932"/>
            <a:ext cx="1266411" cy="379948"/>
          </a:xfrm>
          <a:prstGeom prst="rect">
            <a:avLst/>
          </a:prstGeom>
        </p:spPr>
      </p:pic>
      <p:cxnSp>
        <p:nvCxnSpPr>
          <p:cNvPr id="47" name="Straight Connector 46">
            <a:extLst>
              <a:ext uri="{FF2B5EF4-FFF2-40B4-BE49-F238E27FC236}">
                <a16:creationId xmlns:a16="http://schemas.microsoft.com/office/drawing/2014/main" id="{C792013C-ADCE-AA0D-FA43-1938BBEEAA43}"/>
              </a:ext>
            </a:extLst>
          </p:cNvPr>
          <p:cNvCxnSpPr>
            <a:cxnSpLocks/>
          </p:cNvCxnSpPr>
          <p:nvPr userDrawn="1"/>
        </p:nvCxnSpPr>
        <p:spPr>
          <a:xfrm>
            <a:off x="2771767"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E9D0CB-0BE8-AF6A-D964-16E7932EDD35}"/>
              </a:ext>
            </a:extLst>
          </p:cNvPr>
          <p:cNvCxnSpPr>
            <a:cxnSpLocks/>
          </p:cNvCxnSpPr>
          <p:nvPr userDrawn="1"/>
        </p:nvCxnSpPr>
        <p:spPr>
          <a:xfrm>
            <a:off x="465602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B8C937-EBEF-38AD-330B-BF807DBBF354}"/>
              </a:ext>
            </a:extLst>
          </p:cNvPr>
          <p:cNvCxnSpPr>
            <a:cxnSpLocks/>
          </p:cNvCxnSpPr>
          <p:nvPr userDrawn="1"/>
        </p:nvCxnSpPr>
        <p:spPr>
          <a:xfrm>
            <a:off x="654028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A97FEC-7481-EFF6-1747-368FCEA23C60}"/>
              </a:ext>
            </a:extLst>
          </p:cNvPr>
          <p:cNvCxnSpPr>
            <a:cxnSpLocks/>
          </p:cNvCxnSpPr>
          <p:nvPr userDrawn="1"/>
        </p:nvCxnSpPr>
        <p:spPr>
          <a:xfrm>
            <a:off x="842454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C5AEEE-A4A5-DCC4-EEF9-532C9D98FDE9}"/>
              </a:ext>
            </a:extLst>
          </p:cNvPr>
          <p:cNvCxnSpPr>
            <a:cxnSpLocks/>
          </p:cNvCxnSpPr>
          <p:nvPr userDrawn="1"/>
        </p:nvCxnSpPr>
        <p:spPr>
          <a:xfrm>
            <a:off x="10308801"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661966-0C92-59EF-CD61-648AA460077B}"/>
              </a:ext>
            </a:extLst>
          </p:cNvPr>
          <p:cNvCxnSpPr>
            <a:cxnSpLocks/>
          </p:cNvCxnSpPr>
          <p:nvPr userDrawn="1"/>
        </p:nvCxnSpPr>
        <p:spPr>
          <a:xfrm>
            <a:off x="12193059"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F554F0-2DCF-1A11-8D89-54FA4996EC96}"/>
              </a:ext>
            </a:extLst>
          </p:cNvPr>
          <p:cNvCxnSpPr>
            <a:cxnSpLocks/>
          </p:cNvCxnSpPr>
          <p:nvPr userDrawn="1"/>
        </p:nvCxnSpPr>
        <p:spPr>
          <a:xfrm>
            <a:off x="14077318"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C30760-B402-6EAD-944D-C224C97CDC0D}"/>
              </a:ext>
            </a:extLst>
          </p:cNvPr>
          <p:cNvCxnSpPr>
            <a:cxnSpLocks/>
          </p:cNvCxnSpPr>
          <p:nvPr userDrawn="1"/>
        </p:nvCxnSpPr>
        <p:spPr>
          <a:xfrm>
            <a:off x="15961576"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E713B7-ABB6-6251-7637-AF2268CCD239}"/>
              </a:ext>
            </a:extLst>
          </p:cNvPr>
          <p:cNvCxnSpPr>
            <a:cxnSpLocks/>
          </p:cNvCxnSpPr>
          <p:nvPr userDrawn="1"/>
        </p:nvCxnSpPr>
        <p:spPr>
          <a:xfrm>
            <a:off x="17845834"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B46401-A67A-59E6-B87F-9677ECFEB12D}"/>
              </a:ext>
            </a:extLst>
          </p:cNvPr>
          <p:cNvCxnSpPr>
            <a:cxnSpLocks/>
          </p:cNvCxnSpPr>
          <p:nvPr userDrawn="1"/>
        </p:nvCxnSpPr>
        <p:spPr>
          <a:xfrm>
            <a:off x="19730093"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9E2619-57DE-9CC0-0011-DA6FD351982F}"/>
              </a:ext>
            </a:extLst>
          </p:cNvPr>
          <p:cNvCxnSpPr>
            <a:cxnSpLocks/>
          </p:cNvCxnSpPr>
          <p:nvPr userDrawn="1"/>
        </p:nvCxnSpPr>
        <p:spPr>
          <a:xfrm>
            <a:off x="21614352" y="4331837"/>
            <a:ext cx="0" cy="8277011"/>
          </a:xfrm>
          <a:prstGeom prst="line">
            <a:avLst/>
          </a:prstGeom>
          <a:ln w="50800">
            <a:solidFill>
              <a:srgbClr val="132433"/>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F1C02D-6372-0DCB-6A12-8A0234B0395F}"/>
              </a:ext>
            </a:extLst>
          </p:cNvPr>
          <p:cNvCxnSpPr>
            <a:cxnSpLocks/>
          </p:cNvCxnSpPr>
          <p:nvPr userDrawn="1"/>
        </p:nvCxnSpPr>
        <p:spPr>
          <a:xfrm>
            <a:off x="903768" y="4155388"/>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EA7555-FFF5-FBC9-D9A4-567AC0664F78}"/>
              </a:ext>
            </a:extLst>
          </p:cNvPr>
          <p:cNvCxnSpPr>
            <a:cxnSpLocks/>
          </p:cNvCxnSpPr>
          <p:nvPr userDrawn="1"/>
        </p:nvCxnSpPr>
        <p:spPr>
          <a:xfrm flipH="1">
            <a:off x="879197" y="4183941"/>
            <a:ext cx="22639367" cy="0"/>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9238D1-7469-729F-9FBE-1E8221D40213}"/>
              </a:ext>
            </a:extLst>
          </p:cNvPr>
          <p:cNvCxnSpPr>
            <a:cxnSpLocks/>
          </p:cNvCxnSpPr>
          <p:nvPr userDrawn="1"/>
        </p:nvCxnSpPr>
        <p:spPr>
          <a:xfrm>
            <a:off x="23491844" y="4155229"/>
            <a:ext cx="0" cy="461378"/>
          </a:xfrm>
          <a:prstGeom prst="line">
            <a:avLst/>
          </a:prstGeom>
          <a:ln w="76200">
            <a:solidFill>
              <a:srgbClr val="132433"/>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AE8FD29-F1E8-6366-0DCD-D99AEC2A90C8}"/>
              </a:ext>
            </a:extLst>
          </p:cNvPr>
          <p:cNvSpPr/>
          <p:nvPr userDrawn="1"/>
        </p:nvSpPr>
        <p:spPr>
          <a:xfrm>
            <a:off x="1013661"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3" name="Rectangle 62">
            <a:extLst>
              <a:ext uri="{FF2B5EF4-FFF2-40B4-BE49-F238E27FC236}">
                <a16:creationId xmlns:a16="http://schemas.microsoft.com/office/drawing/2014/main" id="{731B7D7A-623F-ED27-292D-A212F8F4C36B}"/>
              </a:ext>
            </a:extLst>
          </p:cNvPr>
          <p:cNvSpPr/>
          <p:nvPr userDrawn="1"/>
        </p:nvSpPr>
        <p:spPr>
          <a:xfrm>
            <a:off x="2896350"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6" name="Rectangle 75">
            <a:extLst>
              <a:ext uri="{FF2B5EF4-FFF2-40B4-BE49-F238E27FC236}">
                <a16:creationId xmlns:a16="http://schemas.microsoft.com/office/drawing/2014/main" id="{36826772-05D6-914B-2153-37D1D3A7BFE6}"/>
              </a:ext>
            </a:extLst>
          </p:cNvPr>
          <p:cNvSpPr/>
          <p:nvPr userDrawn="1"/>
        </p:nvSpPr>
        <p:spPr>
          <a:xfrm>
            <a:off x="4779039"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7" name="Rectangle 76">
            <a:extLst>
              <a:ext uri="{FF2B5EF4-FFF2-40B4-BE49-F238E27FC236}">
                <a16:creationId xmlns:a16="http://schemas.microsoft.com/office/drawing/2014/main" id="{E948AEB1-38FD-7F28-2BBE-63B52F7538B3}"/>
              </a:ext>
            </a:extLst>
          </p:cNvPr>
          <p:cNvSpPr/>
          <p:nvPr userDrawn="1"/>
        </p:nvSpPr>
        <p:spPr>
          <a:xfrm>
            <a:off x="6661728"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8" name="Rectangle 77">
            <a:extLst>
              <a:ext uri="{FF2B5EF4-FFF2-40B4-BE49-F238E27FC236}">
                <a16:creationId xmlns:a16="http://schemas.microsoft.com/office/drawing/2014/main" id="{17008F40-35BA-32B2-2B1F-EFF49021B0E1}"/>
              </a:ext>
            </a:extLst>
          </p:cNvPr>
          <p:cNvSpPr/>
          <p:nvPr userDrawn="1"/>
        </p:nvSpPr>
        <p:spPr>
          <a:xfrm>
            <a:off x="8544416"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2" name="Rectangle 91">
            <a:extLst>
              <a:ext uri="{FF2B5EF4-FFF2-40B4-BE49-F238E27FC236}">
                <a16:creationId xmlns:a16="http://schemas.microsoft.com/office/drawing/2014/main" id="{6D9AF1AF-1A99-A67D-8B57-45E3BEA9BCA7}"/>
              </a:ext>
            </a:extLst>
          </p:cNvPr>
          <p:cNvSpPr/>
          <p:nvPr userDrawn="1"/>
        </p:nvSpPr>
        <p:spPr>
          <a:xfrm>
            <a:off x="10427105"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3" name="Rectangle 92">
            <a:extLst>
              <a:ext uri="{FF2B5EF4-FFF2-40B4-BE49-F238E27FC236}">
                <a16:creationId xmlns:a16="http://schemas.microsoft.com/office/drawing/2014/main" id="{5D4AC9DD-7FC8-4060-3506-76BBCB1FE835}"/>
              </a:ext>
            </a:extLst>
          </p:cNvPr>
          <p:cNvSpPr/>
          <p:nvPr userDrawn="1"/>
        </p:nvSpPr>
        <p:spPr>
          <a:xfrm>
            <a:off x="12309794"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4" name="Rectangle 93">
            <a:extLst>
              <a:ext uri="{FF2B5EF4-FFF2-40B4-BE49-F238E27FC236}">
                <a16:creationId xmlns:a16="http://schemas.microsoft.com/office/drawing/2014/main" id="{2EA0EC2F-004F-CD22-8D1F-DEC7644F4FB0}"/>
              </a:ext>
            </a:extLst>
          </p:cNvPr>
          <p:cNvSpPr/>
          <p:nvPr userDrawn="1"/>
        </p:nvSpPr>
        <p:spPr>
          <a:xfrm>
            <a:off x="14192482"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5" name="Rectangle 94">
            <a:extLst>
              <a:ext uri="{FF2B5EF4-FFF2-40B4-BE49-F238E27FC236}">
                <a16:creationId xmlns:a16="http://schemas.microsoft.com/office/drawing/2014/main" id="{46D728B0-0298-DF8D-E195-EC7F33C1E82F}"/>
              </a:ext>
            </a:extLst>
          </p:cNvPr>
          <p:cNvSpPr/>
          <p:nvPr userDrawn="1"/>
        </p:nvSpPr>
        <p:spPr>
          <a:xfrm>
            <a:off x="16075171"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6" name="Rectangle 95">
            <a:extLst>
              <a:ext uri="{FF2B5EF4-FFF2-40B4-BE49-F238E27FC236}">
                <a16:creationId xmlns:a16="http://schemas.microsoft.com/office/drawing/2014/main" id="{FA720EAA-7B20-21C4-4AFD-167C15C1A2F7}"/>
              </a:ext>
            </a:extLst>
          </p:cNvPr>
          <p:cNvSpPr/>
          <p:nvPr userDrawn="1"/>
        </p:nvSpPr>
        <p:spPr>
          <a:xfrm>
            <a:off x="17957860"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7" name="Rectangle 96">
            <a:extLst>
              <a:ext uri="{FF2B5EF4-FFF2-40B4-BE49-F238E27FC236}">
                <a16:creationId xmlns:a16="http://schemas.microsoft.com/office/drawing/2014/main" id="{AB981513-D8AF-EDF1-3A16-BFD75D9DCB04}"/>
              </a:ext>
            </a:extLst>
          </p:cNvPr>
          <p:cNvSpPr/>
          <p:nvPr userDrawn="1"/>
        </p:nvSpPr>
        <p:spPr>
          <a:xfrm>
            <a:off x="19840549"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8" name="Rectangle 97">
            <a:extLst>
              <a:ext uri="{FF2B5EF4-FFF2-40B4-BE49-F238E27FC236}">
                <a16:creationId xmlns:a16="http://schemas.microsoft.com/office/drawing/2014/main" id="{84E40E80-232E-9EFC-15D2-C6CFBDD3B201}"/>
              </a:ext>
            </a:extLst>
          </p:cNvPr>
          <p:cNvSpPr/>
          <p:nvPr userDrawn="1"/>
        </p:nvSpPr>
        <p:spPr>
          <a:xfrm>
            <a:off x="21723238" y="4319861"/>
            <a:ext cx="1641016" cy="318501"/>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9" name="Text Placeholder 77">
            <a:extLst>
              <a:ext uri="{FF2B5EF4-FFF2-40B4-BE49-F238E27FC236}">
                <a16:creationId xmlns:a16="http://schemas.microsoft.com/office/drawing/2014/main" id="{9FDD7431-60D8-6116-31D7-95F4809940B5}"/>
              </a:ext>
            </a:extLst>
          </p:cNvPr>
          <p:cNvSpPr>
            <a:spLocks noGrp="1"/>
          </p:cNvSpPr>
          <p:nvPr>
            <p:ph type="body" sz="quarter" idx="11" hasCustomPrompt="1"/>
          </p:nvPr>
        </p:nvSpPr>
        <p:spPr>
          <a:xfrm>
            <a:off x="904115" y="2827307"/>
            <a:ext cx="22614449" cy="1116873"/>
          </a:xfrm>
        </p:spPr>
        <p:txBody>
          <a:bodyPr>
            <a:noAutofit/>
          </a:bodyPr>
          <a:lstStyle>
            <a:lvl1pPr marL="0" indent="0" algn="ctr">
              <a:buNone/>
              <a:defRPr sz="7200" b="0" i="0">
                <a:solidFill>
                  <a:srgbClr val="132433"/>
                </a:solidFill>
                <a:latin typeface="Antonio Thin" pitchFamily="2" charset="77"/>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20XX</a:t>
            </a:r>
          </a:p>
        </p:txBody>
      </p:sp>
      <p:sp>
        <p:nvSpPr>
          <p:cNvPr id="100" name="Text Placeholder 77">
            <a:extLst>
              <a:ext uri="{FF2B5EF4-FFF2-40B4-BE49-F238E27FC236}">
                <a16:creationId xmlns:a16="http://schemas.microsoft.com/office/drawing/2014/main" id="{3B994227-4C92-AF89-0CA5-D0C0CBB20403}"/>
              </a:ext>
            </a:extLst>
          </p:cNvPr>
          <p:cNvSpPr>
            <a:spLocks noGrp="1"/>
          </p:cNvSpPr>
          <p:nvPr>
            <p:ph type="body" sz="quarter" idx="12" hasCustomPrompt="1"/>
          </p:nvPr>
        </p:nvSpPr>
        <p:spPr>
          <a:xfrm>
            <a:off x="1002573" y="5767156"/>
            <a:ext cx="3504703"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1" name="Text Placeholder 77">
            <a:extLst>
              <a:ext uri="{FF2B5EF4-FFF2-40B4-BE49-F238E27FC236}">
                <a16:creationId xmlns:a16="http://schemas.microsoft.com/office/drawing/2014/main" id="{D5F93B32-AFCF-7AB4-F9E1-8A3CC29D7628}"/>
              </a:ext>
            </a:extLst>
          </p:cNvPr>
          <p:cNvSpPr>
            <a:spLocks noGrp="1"/>
          </p:cNvSpPr>
          <p:nvPr>
            <p:ph type="body" sz="quarter" idx="13" hasCustomPrompt="1"/>
          </p:nvPr>
        </p:nvSpPr>
        <p:spPr>
          <a:xfrm>
            <a:off x="1002573" y="7350367"/>
            <a:ext cx="3504703"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2" name="Text Placeholder 77">
            <a:extLst>
              <a:ext uri="{FF2B5EF4-FFF2-40B4-BE49-F238E27FC236}">
                <a16:creationId xmlns:a16="http://schemas.microsoft.com/office/drawing/2014/main" id="{2131721E-1B5C-5CAB-60E5-D7A764EF3A18}"/>
              </a:ext>
            </a:extLst>
          </p:cNvPr>
          <p:cNvSpPr>
            <a:spLocks noGrp="1"/>
          </p:cNvSpPr>
          <p:nvPr>
            <p:ph type="body" sz="quarter" idx="14" hasCustomPrompt="1"/>
          </p:nvPr>
        </p:nvSpPr>
        <p:spPr>
          <a:xfrm>
            <a:off x="998914" y="8946952"/>
            <a:ext cx="3504703"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3" name="Text Placeholder 77">
            <a:extLst>
              <a:ext uri="{FF2B5EF4-FFF2-40B4-BE49-F238E27FC236}">
                <a16:creationId xmlns:a16="http://schemas.microsoft.com/office/drawing/2014/main" id="{95794F68-FC15-E86B-C682-0CA6E8AAFABC}"/>
              </a:ext>
            </a:extLst>
          </p:cNvPr>
          <p:cNvSpPr>
            <a:spLocks noGrp="1"/>
          </p:cNvSpPr>
          <p:nvPr>
            <p:ph type="body" sz="quarter" idx="15" hasCustomPrompt="1"/>
          </p:nvPr>
        </p:nvSpPr>
        <p:spPr>
          <a:xfrm>
            <a:off x="4803940" y="5767156"/>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4" name="Text Placeholder 77">
            <a:extLst>
              <a:ext uri="{FF2B5EF4-FFF2-40B4-BE49-F238E27FC236}">
                <a16:creationId xmlns:a16="http://schemas.microsoft.com/office/drawing/2014/main" id="{DC2DB2F0-E11A-5700-0CB2-1A5964469093}"/>
              </a:ext>
            </a:extLst>
          </p:cNvPr>
          <p:cNvSpPr>
            <a:spLocks noGrp="1"/>
          </p:cNvSpPr>
          <p:nvPr>
            <p:ph type="body" sz="quarter" idx="16" hasCustomPrompt="1"/>
          </p:nvPr>
        </p:nvSpPr>
        <p:spPr>
          <a:xfrm>
            <a:off x="4803940" y="7350367"/>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5" name="Text Placeholder 77">
            <a:extLst>
              <a:ext uri="{FF2B5EF4-FFF2-40B4-BE49-F238E27FC236}">
                <a16:creationId xmlns:a16="http://schemas.microsoft.com/office/drawing/2014/main" id="{E660A127-85AF-1964-E3FC-2E50A911775C}"/>
              </a:ext>
            </a:extLst>
          </p:cNvPr>
          <p:cNvSpPr>
            <a:spLocks noGrp="1"/>
          </p:cNvSpPr>
          <p:nvPr>
            <p:ph type="body" sz="quarter" idx="17" hasCustomPrompt="1"/>
          </p:nvPr>
        </p:nvSpPr>
        <p:spPr>
          <a:xfrm>
            <a:off x="4803940" y="8946952"/>
            <a:ext cx="3504703"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6" name="Text Placeholder 77">
            <a:extLst>
              <a:ext uri="{FF2B5EF4-FFF2-40B4-BE49-F238E27FC236}">
                <a16:creationId xmlns:a16="http://schemas.microsoft.com/office/drawing/2014/main" id="{A95D7A85-8046-9A55-11E5-BE87B8B30401}"/>
              </a:ext>
            </a:extLst>
          </p:cNvPr>
          <p:cNvSpPr>
            <a:spLocks noGrp="1"/>
          </p:cNvSpPr>
          <p:nvPr>
            <p:ph type="body" sz="quarter" idx="18" hasCustomPrompt="1"/>
          </p:nvPr>
        </p:nvSpPr>
        <p:spPr>
          <a:xfrm>
            <a:off x="8570493" y="5767156"/>
            <a:ext cx="1625146"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GB" dirty="0"/>
              <a:t>Text goes here</a:t>
            </a:r>
          </a:p>
        </p:txBody>
      </p:sp>
      <p:sp>
        <p:nvSpPr>
          <p:cNvPr id="107" name="Text Placeholder 77">
            <a:extLst>
              <a:ext uri="{FF2B5EF4-FFF2-40B4-BE49-F238E27FC236}">
                <a16:creationId xmlns:a16="http://schemas.microsoft.com/office/drawing/2014/main" id="{D3739D0F-290E-C740-0A0B-6F2EB05934C3}"/>
              </a:ext>
            </a:extLst>
          </p:cNvPr>
          <p:cNvSpPr>
            <a:spLocks noGrp="1"/>
          </p:cNvSpPr>
          <p:nvPr>
            <p:ph type="body" sz="quarter" idx="19" hasCustomPrompt="1"/>
          </p:nvPr>
        </p:nvSpPr>
        <p:spPr>
          <a:xfrm>
            <a:off x="8570493" y="7350367"/>
            <a:ext cx="1625146"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8" name="Text Placeholder 77">
            <a:extLst>
              <a:ext uri="{FF2B5EF4-FFF2-40B4-BE49-F238E27FC236}">
                <a16:creationId xmlns:a16="http://schemas.microsoft.com/office/drawing/2014/main" id="{FE1C789E-760C-046C-9B90-7FFB296C3784}"/>
              </a:ext>
            </a:extLst>
          </p:cNvPr>
          <p:cNvSpPr>
            <a:spLocks noGrp="1"/>
          </p:cNvSpPr>
          <p:nvPr>
            <p:ph type="body" sz="quarter" idx="20" hasCustomPrompt="1"/>
          </p:nvPr>
        </p:nvSpPr>
        <p:spPr>
          <a:xfrm>
            <a:off x="8566834" y="8946952"/>
            <a:ext cx="1625146" cy="1282052"/>
          </a:xfrm>
          <a:solidFill>
            <a:schemeClr val="bg1"/>
          </a:solidFill>
          <a:ln w="63500" cap="sq">
            <a:solidFill>
              <a:srgbClr val="F37561"/>
            </a:solidFill>
          </a:ln>
        </p:spPr>
        <p:txBody>
          <a:bodyPr lIns="251999" tIns="251999" rIns="251999" bIns="251999">
            <a:noAutofit/>
          </a:bodyPr>
          <a:lstStyle>
            <a:lvl1pPr marL="0" indent="0" algn="l">
              <a:buNone/>
              <a:defRPr sz="195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09" name="Text Placeholder 77">
            <a:extLst>
              <a:ext uri="{FF2B5EF4-FFF2-40B4-BE49-F238E27FC236}">
                <a16:creationId xmlns:a16="http://schemas.microsoft.com/office/drawing/2014/main" id="{8C30666E-FBBD-D5DE-E735-C161C9DD5D89}"/>
              </a:ext>
            </a:extLst>
          </p:cNvPr>
          <p:cNvSpPr>
            <a:spLocks noGrp="1"/>
          </p:cNvSpPr>
          <p:nvPr>
            <p:ph type="body" sz="quarter" idx="21" hasCustomPrompt="1"/>
          </p:nvPr>
        </p:nvSpPr>
        <p:spPr>
          <a:xfrm>
            <a:off x="10442975" y="5767156"/>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0" name="Text Placeholder 77">
            <a:extLst>
              <a:ext uri="{FF2B5EF4-FFF2-40B4-BE49-F238E27FC236}">
                <a16:creationId xmlns:a16="http://schemas.microsoft.com/office/drawing/2014/main" id="{4CCDBCE5-D6E9-84A3-F14D-BEBA64246922}"/>
              </a:ext>
            </a:extLst>
          </p:cNvPr>
          <p:cNvSpPr>
            <a:spLocks noGrp="1"/>
          </p:cNvSpPr>
          <p:nvPr>
            <p:ph type="body" sz="quarter" idx="22" hasCustomPrompt="1"/>
          </p:nvPr>
        </p:nvSpPr>
        <p:spPr>
          <a:xfrm>
            <a:off x="10442975" y="7350367"/>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1" name="Text Placeholder 77">
            <a:extLst>
              <a:ext uri="{FF2B5EF4-FFF2-40B4-BE49-F238E27FC236}">
                <a16:creationId xmlns:a16="http://schemas.microsoft.com/office/drawing/2014/main" id="{2EB4CAD7-ED36-237F-9449-2FEBC66C99B9}"/>
              </a:ext>
            </a:extLst>
          </p:cNvPr>
          <p:cNvSpPr>
            <a:spLocks noGrp="1"/>
          </p:cNvSpPr>
          <p:nvPr>
            <p:ph type="body" sz="quarter" idx="23" hasCustomPrompt="1"/>
          </p:nvPr>
        </p:nvSpPr>
        <p:spPr>
          <a:xfrm>
            <a:off x="10442975" y="8946952"/>
            <a:ext cx="1625146" cy="1282052"/>
          </a:xfrm>
          <a:solidFill>
            <a:srgbClr val="F37561"/>
          </a:solidFill>
          <a:ln w="63500" cap="sq">
            <a:solidFill>
              <a:srgbClr val="F37561"/>
            </a:solidFill>
          </a:ln>
        </p:spPr>
        <p:txBody>
          <a:bodyPr lIns="251999" tIns="251999" rIns="251999" bIns="251999">
            <a:noAutofit/>
          </a:bodyPr>
          <a:lstStyle>
            <a:lvl1pPr marL="0" indent="0" algn="l">
              <a:buNone/>
              <a:defRPr sz="195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112" name="Round Same-side Corner of Rectangle 111">
            <a:extLst>
              <a:ext uri="{FF2B5EF4-FFF2-40B4-BE49-F238E27FC236}">
                <a16:creationId xmlns:a16="http://schemas.microsoft.com/office/drawing/2014/main" id="{8EA1BFD1-F587-901D-E57F-CE36595676AF}"/>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Graphic 112" descr="Shield with solid fill">
            <a:extLst>
              <a:ext uri="{FF2B5EF4-FFF2-40B4-BE49-F238E27FC236}">
                <a16:creationId xmlns:a16="http://schemas.microsoft.com/office/drawing/2014/main" id="{A2C5A37F-1626-4D0A-AF7B-3134EE9EAE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5" name="Title 1">
            <a:extLst>
              <a:ext uri="{FF2B5EF4-FFF2-40B4-BE49-F238E27FC236}">
                <a16:creationId xmlns:a16="http://schemas.microsoft.com/office/drawing/2014/main" id="{CBA7729E-10E1-4E91-6DEE-EC130D4A5712}"/>
              </a:ext>
            </a:extLst>
          </p:cNvPr>
          <p:cNvSpPr>
            <a:spLocks noGrp="1"/>
          </p:cNvSpPr>
          <p:nvPr>
            <p:ph type="title" hasCustomPrompt="1"/>
          </p:nvPr>
        </p:nvSpPr>
        <p:spPr>
          <a:xfrm>
            <a:off x="632824" y="641225"/>
            <a:ext cx="21296734" cy="1516542"/>
          </a:xfrm>
        </p:spPr>
        <p:txBody>
          <a:bodyPr wrap="square" lIns="0" tIns="144000" bIns="72000">
            <a:spAutoFit/>
          </a:bodyPr>
          <a:lstStyle>
            <a:lvl1pPr>
              <a:lnSpc>
                <a:spcPct val="90000"/>
              </a:lnSpc>
              <a:defRPr sz="9375">
                <a:solidFill>
                  <a:srgbClr val="132433"/>
                </a:solidFill>
              </a:defRPr>
            </a:lvl1pPr>
          </a:lstStyle>
          <a:p>
            <a:r>
              <a:rPr lang="en-GB" dirty="0"/>
              <a:t>CLICK TO EDIT MASTER TITLE STYLE</a:t>
            </a:r>
          </a:p>
        </p:txBody>
      </p:sp>
      <p:sp>
        <p:nvSpPr>
          <p:cNvPr id="116" name="Text Placeholder 13">
            <a:extLst>
              <a:ext uri="{FF2B5EF4-FFF2-40B4-BE49-F238E27FC236}">
                <a16:creationId xmlns:a16="http://schemas.microsoft.com/office/drawing/2014/main" id="{9DA97610-34EA-9990-1BD9-F8C07162A352}"/>
              </a:ext>
            </a:extLst>
          </p:cNvPr>
          <p:cNvSpPr>
            <a:spLocks noGrp="1"/>
          </p:cNvSpPr>
          <p:nvPr>
            <p:ph type="body" sz="quarter" idx="24"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2" name="Text Placeholder 4">
            <a:extLst>
              <a:ext uri="{FF2B5EF4-FFF2-40B4-BE49-F238E27FC236}">
                <a16:creationId xmlns:a16="http://schemas.microsoft.com/office/drawing/2014/main" id="{DB487D27-4404-C3A3-DBC7-6C33DB6FABAF}"/>
              </a:ext>
            </a:extLst>
          </p:cNvPr>
          <p:cNvSpPr>
            <a:spLocks noGrp="1"/>
          </p:cNvSpPr>
          <p:nvPr>
            <p:ph type="body" sz="quarter" idx="25" hasCustomPrompt="1"/>
          </p:nvPr>
        </p:nvSpPr>
        <p:spPr>
          <a:xfrm>
            <a:off x="99891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SEP</a:t>
            </a:r>
          </a:p>
        </p:txBody>
      </p:sp>
      <p:sp>
        <p:nvSpPr>
          <p:cNvPr id="3" name="Text Placeholder 4">
            <a:extLst>
              <a:ext uri="{FF2B5EF4-FFF2-40B4-BE49-F238E27FC236}">
                <a16:creationId xmlns:a16="http://schemas.microsoft.com/office/drawing/2014/main" id="{5CC25D8E-36D2-B642-8183-ED7D186D7EC1}"/>
              </a:ext>
            </a:extLst>
          </p:cNvPr>
          <p:cNvSpPr>
            <a:spLocks noGrp="1"/>
          </p:cNvSpPr>
          <p:nvPr>
            <p:ph type="body" sz="quarter" idx="26" hasCustomPrompt="1"/>
          </p:nvPr>
        </p:nvSpPr>
        <p:spPr>
          <a:xfrm>
            <a:off x="290172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OCT</a:t>
            </a:r>
          </a:p>
        </p:txBody>
      </p:sp>
      <p:sp>
        <p:nvSpPr>
          <p:cNvPr id="4" name="Text Placeholder 4">
            <a:extLst>
              <a:ext uri="{FF2B5EF4-FFF2-40B4-BE49-F238E27FC236}">
                <a16:creationId xmlns:a16="http://schemas.microsoft.com/office/drawing/2014/main" id="{08B1D76A-4390-19EA-75B7-10C9247C705F}"/>
              </a:ext>
            </a:extLst>
          </p:cNvPr>
          <p:cNvSpPr>
            <a:spLocks noGrp="1"/>
          </p:cNvSpPr>
          <p:nvPr>
            <p:ph type="body" sz="quarter" idx="27" hasCustomPrompt="1"/>
          </p:nvPr>
        </p:nvSpPr>
        <p:spPr>
          <a:xfrm>
            <a:off x="4812995"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NOV</a:t>
            </a:r>
          </a:p>
        </p:txBody>
      </p:sp>
      <p:sp>
        <p:nvSpPr>
          <p:cNvPr id="5" name="Text Placeholder 4">
            <a:extLst>
              <a:ext uri="{FF2B5EF4-FFF2-40B4-BE49-F238E27FC236}">
                <a16:creationId xmlns:a16="http://schemas.microsoft.com/office/drawing/2014/main" id="{CC564EE2-8DB6-E866-5D64-C89173937DDC}"/>
              </a:ext>
            </a:extLst>
          </p:cNvPr>
          <p:cNvSpPr>
            <a:spLocks noGrp="1"/>
          </p:cNvSpPr>
          <p:nvPr>
            <p:ph type="body" sz="quarter" idx="28" hasCustomPrompt="1"/>
          </p:nvPr>
        </p:nvSpPr>
        <p:spPr>
          <a:xfrm>
            <a:off x="669725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DEC</a:t>
            </a:r>
          </a:p>
        </p:txBody>
      </p:sp>
      <p:sp>
        <p:nvSpPr>
          <p:cNvPr id="6" name="Text Placeholder 4">
            <a:extLst>
              <a:ext uri="{FF2B5EF4-FFF2-40B4-BE49-F238E27FC236}">
                <a16:creationId xmlns:a16="http://schemas.microsoft.com/office/drawing/2014/main" id="{AF0884D4-BBDB-FE0E-1E2F-096AF75F0BD1}"/>
              </a:ext>
            </a:extLst>
          </p:cNvPr>
          <p:cNvSpPr>
            <a:spLocks noGrp="1"/>
          </p:cNvSpPr>
          <p:nvPr>
            <p:ph type="body" sz="quarter" idx="29" hasCustomPrompt="1"/>
          </p:nvPr>
        </p:nvSpPr>
        <p:spPr>
          <a:xfrm>
            <a:off x="856683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JAN</a:t>
            </a:r>
          </a:p>
        </p:txBody>
      </p:sp>
      <p:sp>
        <p:nvSpPr>
          <p:cNvPr id="7" name="Text Placeholder 4">
            <a:extLst>
              <a:ext uri="{FF2B5EF4-FFF2-40B4-BE49-F238E27FC236}">
                <a16:creationId xmlns:a16="http://schemas.microsoft.com/office/drawing/2014/main" id="{AC5653ED-312C-74C4-F061-919C6926911A}"/>
              </a:ext>
            </a:extLst>
          </p:cNvPr>
          <p:cNvSpPr>
            <a:spLocks noGrp="1"/>
          </p:cNvSpPr>
          <p:nvPr>
            <p:ph type="body" sz="quarter" idx="30" hasCustomPrompt="1"/>
          </p:nvPr>
        </p:nvSpPr>
        <p:spPr>
          <a:xfrm>
            <a:off x="10469646"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FEB</a:t>
            </a:r>
          </a:p>
        </p:txBody>
      </p:sp>
      <p:sp>
        <p:nvSpPr>
          <p:cNvPr id="8" name="Text Placeholder 4">
            <a:extLst>
              <a:ext uri="{FF2B5EF4-FFF2-40B4-BE49-F238E27FC236}">
                <a16:creationId xmlns:a16="http://schemas.microsoft.com/office/drawing/2014/main" id="{4C57B91D-CE15-0A74-CA22-8CA29A5EDC67}"/>
              </a:ext>
            </a:extLst>
          </p:cNvPr>
          <p:cNvSpPr>
            <a:spLocks noGrp="1"/>
          </p:cNvSpPr>
          <p:nvPr>
            <p:ph type="body" sz="quarter" idx="31" hasCustomPrompt="1"/>
          </p:nvPr>
        </p:nvSpPr>
        <p:spPr>
          <a:xfrm>
            <a:off x="12334023"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MAR</a:t>
            </a:r>
          </a:p>
        </p:txBody>
      </p:sp>
      <p:sp>
        <p:nvSpPr>
          <p:cNvPr id="9" name="Text Placeholder 4">
            <a:extLst>
              <a:ext uri="{FF2B5EF4-FFF2-40B4-BE49-F238E27FC236}">
                <a16:creationId xmlns:a16="http://schemas.microsoft.com/office/drawing/2014/main" id="{7CCFC7B7-34B3-92A0-71BA-2AE1C8E83F97}"/>
              </a:ext>
            </a:extLst>
          </p:cNvPr>
          <p:cNvSpPr>
            <a:spLocks noGrp="1"/>
          </p:cNvSpPr>
          <p:nvPr>
            <p:ph type="body" sz="quarter" idx="32" hasCustomPrompt="1"/>
          </p:nvPr>
        </p:nvSpPr>
        <p:spPr>
          <a:xfrm>
            <a:off x="14241727"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APR</a:t>
            </a:r>
          </a:p>
        </p:txBody>
      </p:sp>
      <p:sp>
        <p:nvSpPr>
          <p:cNvPr id="10" name="Text Placeholder 4">
            <a:extLst>
              <a:ext uri="{FF2B5EF4-FFF2-40B4-BE49-F238E27FC236}">
                <a16:creationId xmlns:a16="http://schemas.microsoft.com/office/drawing/2014/main" id="{D727C918-9B27-6FA8-88E2-D1905482490C}"/>
              </a:ext>
            </a:extLst>
          </p:cNvPr>
          <p:cNvSpPr>
            <a:spLocks noGrp="1"/>
          </p:cNvSpPr>
          <p:nvPr>
            <p:ph type="body" sz="quarter" idx="33" hasCustomPrompt="1"/>
          </p:nvPr>
        </p:nvSpPr>
        <p:spPr>
          <a:xfrm>
            <a:off x="16119732"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MAY</a:t>
            </a:r>
          </a:p>
        </p:txBody>
      </p:sp>
      <p:sp>
        <p:nvSpPr>
          <p:cNvPr id="11" name="Text Placeholder 4">
            <a:extLst>
              <a:ext uri="{FF2B5EF4-FFF2-40B4-BE49-F238E27FC236}">
                <a16:creationId xmlns:a16="http://schemas.microsoft.com/office/drawing/2014/main" id="{56AF4E3F-62CD-1235-1763-0E65E9037C94}"/>
              </a:ext>
            </a:extLst>
          </p:cNvPr>
          <p:cNvSpPr>
            <a:spLocks noGrp="1"/>
          </p:cNvSpPr>
          <p:nvPr>
            <p:ph type="body" sz="quarter" idx="34" hasCustomPrompt="1"/>
          </p:nvPr>
        </p:nvSpPr>
        <p:spPr>
          <a:xfrm>
            <a:off x="18022544"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JUN</a:t>
            </a:r>
          </a:p>
        </p:txBody>
      </p:sp>
      <p:sp>
        <p:nvSpPr>
          <p:cNvPr id="12" name="Text Placeholder 4">
            <a:extLst>
              <a:ext uri="{FF2B5EF4-FFF2-40B4-BE49-F238E27FC236}">
                <a16:creationId xmlns:a16="http://schemas.microsoft.com/office/drawing/2014/main" id="{D54A945A-82C1-FBD8-FC95-CBEAF7692291}"/>
              </a:ext>
            </a:extLst>
          </p:cNvPr>
          <p:cNvSpPr>
            <a:spLocks noGrp="1"/>
          </p:cNvSpPr>
          <p:nvPr>
            <p:ph type="body" sz="quarter" idx="35" hasCustomPrompt="1"/>
          </p:nvPr>
        </p:nvSpPr>
        <p:spPr>
          <a:xfrm>
            <a:off x="19886921"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JUL</a:t>
            </a:r>
          </a:p>
        </p:txBody>
      </p:sp>
      <p:sp>
        <p:nvSpPr>
          <p:cNvPr id="13" name="Text Placeholder 4">
            <a:extLst>
              <a:ext uri="{FF2B5EF4-FFF2-40B4-BE49-F238E27FC236}">
                <a16:creationId xmlns:a16="http://schemas.microsoft.com/office/drawing/2014/main" id="{7A3901D3-EAA7-8123-5000-9E085B3E464E}"/>
              </a:ext>
            </a:extLst>
          </p:cNvPr>
          <p:cNvSpPr>
            <a:spLocks noGrp="1"/>
          </p:cNvSpPr>
          <p:nvPr>
            <p:ph type="body" sz="quarter" idx="36" hasCustomPrompt="1"/>
          </p:nvPr>
        </p:nvSpPr>
        <p:spPr>
          <a:xfrm>
            <a:off x="21771179" y="4832434"/>
            <a:ext cx="1570320" cy="794736"/>
          </a:xfrm>
        </p:spPr>
        <p:txBody>
          <a:bodyPr lIns="180000" tIns="36000" rIns="180000" bIns="36000"/>
          <a:lstStyle>
            <a:lvl1pPr algn="ctr">
              <a:buFontTx/>
              <a:buNone/>
              <a:defRPr b="1" i="0">
                <a:solidFill>
                  <a:srgbClr val="132433"/>
                </a:solidFill>
                <a:latin typeface="Antonio" pitchFamily="2" charset="77"/>
              </a:defRPr>
            </a:lvl1pPr>
          </a:lstStyle>
          <a:p>
            <a:pPr lvl="0"/>
            <a:r>
              <a:rPr lang="en-GB" dirty="0"/>
              <a:t>AUG</a:t>
            </a:r>
          </a:p>
        </p:txBody>
      </p:sp>
    </p:spTree>
    <p:extLst>
      <p:ext uri="{BB962C8B-B14F-4D97-AF65-F5344CB8AC3E}">
        <p14:creationId xmlns:p14="http://schemas.microsoft.com/office/powerpoint/2010/main" val="12340187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1" y="3274474"/>
            <a:ext cx="24382412" cy="1044152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632824" y="388732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356795"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356795"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8670555" y="388732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1394528" y="4192122"/>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1394528" y="5220822"/>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16705298" y="3914096"/>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19429270" y="42188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19429270" y="52475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5187477" y="695549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7911449"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7911449"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2997470" y="695549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15721442" y="7260293"/>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15721442" y="8288993"/>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632824" y="9843942"/>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3356796"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3356796"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8670556" y="9843942"/>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1394528" y="10148739"/>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1394528" y="11177439"/>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16705298" y="9870713"/>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19429271" y="10175510"/>
            <a:ext cx="4326914" cy="704850"/>
          </a:xfrm>
        </p:spPr>
        <p:txBody>
          <a:bodyPr lIns="72000" tIns="108000" rIns="72000" bIns="108000" anchor="ctr" anchorCtr="0">
            <a:noAutofit/>
          </a:bodyPr>
          <a:lstStyle>
            <a:lvl1pPr marL="0" indent="0">
              <a:buFontTx/>
              <a:buNone/>
              <a:defRPr sz="5400" b="1" i="0">
                <a:solidFill>
                  <a:srgbClr val="132433"/>
                </a:solidFill>
                <a:latin typeface="Antonio" pitchFamily="2" charset="77"/>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19429271" y="11204210"/>
            <a:ext cx="4326914" cy="838200"/>
          </a:xfrm>
        </p:spPr>
        <p:txBody>
          <a:bodyPr>
            <a:normAutofit/>
          </a:bodyPr>
          <a:lstStyle>
            <a:lvl1pPr marL="0" indent="0">
              <a:buFontTx/>
              <a:buNone/>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2" name="Title 1">
            <a:extLst>
              <a:ext uri="{FF2B5EF4-FFF2-40B4-BE49-F238E27FC236}">
                <a16:creationId xmlns:a16="http://schemas.microsoft.com/office/drawing/2014/main" id="{765D4EF7-2B81-165B-11A8-08032AE7A299}"/>
              </a:ext>
            </a:extLst>
          </p:cNvPr>
          <p:cNvSpPr>
            <a:spLocks noGrp="1"/>
          </p:cNvSpPr>
          <p:nvPr>
            <p:ph type="title" hasCustomPrompt="1"/>
          </p:nvPr>
        </p:nvSpPr>
        <p:spPr>
          <a:xfrm>
            <a:off x="606425" y="1312293"/>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C26E8BF6-9563-EF62-D1A2-47D7F5C70224}"/>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AB3B1D6-34E6-32D4-D9A8-CA75F99B4D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ACC72130-7EEB-7C24-E8FA-CB6155CF0914}"/>
              </a:ext>
            </a:extLst>
          </p:cNvPr>
          <p:cNvSpPr>
            <a:spLocks noGrp="1"/>
          </p:cNvSpPr>
          <p:nvPr>
            <p:ph type="body" sz="quarter" idx="3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246512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2368687"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7626145" y="3677271"/>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2883603"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rgbClr val="132433"/>
                </a:solidFill>
                <a:latin typeface="Antonio" pitchFamily="2" charset="77"/>
              </a:defRPr>
            </a:lvl1pPr>
          </a:lstStyle>
          <a:p>
            <a:pPr lvl="0"/>
            <a:r>
              <a:rPr lang="en-GB" dirty="0"/>
              <a:t>SUBTITLE</a:t>
            </a:r>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18141061"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 name="Title 1">
            <a:extLst>
              <a:ext uri="{FF2B5EF4-FFF2-40B4-BE49-F238E27FC236}">
                <a16:creationId xmlns:a16="http://schemas.microsoft.com/office/drawing/2014/main" id="{119DAA39-1C8E-52CB-0AEB-0C8F61168F0A}"/>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lvl1pPr>
          </a:lstStyle>
          <a:p>
            <a:r>
              <a:rPr lang="en-GB" dirty="0"/>
              <a:t>CLICK TO EDIT MASTER TITLE STYLE</a:t>
            </a:r>
          </a:p>
        </p:txBody>
      </p:sp>
      <p:sp>
        <p:nvSpPr>
          <p:cNvPr id="5" name="Round Same-side Corner of Rectangle 4">
            <a:extLst>
              <a:ext uri="{FF2B5EF4-FFF2-40B4-BE49-F238E27FC236}">
                <a16:creationId xmlns:a16="http://schemas.microsoft.com/office/drawing/2014/main" id="{795FAA15-6702-91FF-A1D1-F26158188AE2}"/>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52DA4526-BDB8-576D-ECDE-751DC482B1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806E907A-1371-CE87-EF96-06A048AAF58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60941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Oval 1">
            <a:extLst>
              <a:ext uri="{FF2B5EF4-FFF2-40B4-BE49-F238E27FC236}">
                <a16:creationId xmlns:a16="http://schemas.microsoft.com/office/drawing/2014/main" id="{DF6CE803-08CD-D4C6-562D-3AC3A5052E92}"/>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4">
            <a:extLst>
              <a:ext uri="{FF2B5EF4-FFF2-40B4-BE49-F238E27FC236}">
                <a16:creationId xmlns:a16="http://schemas.microsoft.com/office/drawing/2014/main" id="{B3E8A79A-2BDA-7AB2-5E88-4BBF041DE9E4}"/>
              </a:ext>
            </a:extLst>
          </p:cNvPr>
          <p:cNvSpPr>
            <a:spLocks noGrp="1"/>
          </p:cNvSpPr>
          <p:nvPr>
            <p:ph type="body" sz="quarter" idx="12" hasCustomPrompt="1"/>
          </p:nvPr>
        </p:nvSpPr>
        <p:spPr>
          <a:xfrm>
            <a:off x="2368223"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7" name="Text Placeholder 17">
            <a:extLst>
              <a:ext uri="{FF2B5EF4-FFF2-40B4-BE49-F238E27FC236}">
                <a16:creationId xmlns:a16="http://schemas.microsoft.com/office/drawing/2014/main" id="{8B6CA618-F075-D67D-3910-B72B9E1F12C1}"/>
              </a:ext>
            </a:extLst>
          </p:cNvPr>
          <p:cNvSpPr>
            <a:spLocks noGrp="1"/>
          </p:cNvSpPr>
          <p:nvPr>
            <p:ph type="body" sz="quarter" idx="13" hasCustomPrompt="1"/>
          </p:nvPr>
        </p:nvSpPr>
        <p:spPr>
          <a:xfrm>
            <a:off x="2368223" y="9055687"/>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8" name="Text Placeholder 9">
            <a:extLst>
              <a:ext uri="{FF2B5EF4-FFF2-40B4-BE49-F238E27FC236}">
                <a16:creationId xmlns:a16="http://schemas.microsoft.com/office/drawing/2014/main" id="{5EE8C9B9-8780-7697-23E5-F5E3504EDC4E}"/>
              </a:ext>
            </a:extLst>
          </p:cNvPr>
          <p:cNvSpPr>
            <a:spLocks noGrp="1"/>
          </p:cNvSpPr>
          <p:nvPr>
            <p:ph type="body" sz="quarter" idx="20" hasCustomPrompt="1"/>
          </p:nvPr>
        </p:nvSpPr>
        <p:spPr>
          <a:xfrm>
            <a:off x="2368687"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0" name="Text Placeholder 14">
            <a:extLst>
              <a:ext uri="{FF2B5EF4-FFF2-40B4-BE49-F238E27FC236}">
                <a16:creationId xmlns:a16="http://schemas.microsoft.com/office/drawing/2014/main" id="{111D1643-EB67-4B4F-D3C7-9BB5DBA256C2}"/>
              </a:ext>
            </a:extLst>
          </p:cNvPr>
          <p:cNvSpPr>
            <a:spLocks noGrp="1"/>
          </p:cNvSpPr>
          <p:nvPr>
            <p:ph type="body" sz="quarter" idx="21" hasCustomPrompt="1"/>
          </p:nvPr>
        </p:nvSpPr>
        <p:spPr>
          <a:xfrm>
            <a:off x="7625681"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1" name="Text Placeholder 17">
            <a:extLst>
              <a:ext uri="{FF2B5EF4-FFF2-40B4-BE49-F238E27FC236}">
                <a16:creationId xmlns:a16="http://schemas.microsoft.com/office/drawing/2014/main" id="{4FF0C324-305F-9AD7-6C58-8C80C48B3D13}"/>
              </a:ext>
            </a:extLst>
          </p:cNvPr>
          <p:cNvSpPr>
            <a:spLocks noGrp="1"/>
          </p:cNvSpPr>
          <p:nvPr>
            <p:ph type="body" sz="quarter" idx="22" hasCustomPrompt="1"/>
          </p:nvPr>
        </p:nvSpPr>
        <p:spPr>
          <a:xfrm>
            <a:off x="7625681"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3" name="Text Placeholder 9">
            <a:extLst>
              <a:ext uri="{FF2B5EF4-FFF2-40B4-BE49-F238E27FC236}">
                <a16:creationId xmlns:a16="http://schemas.microsoft.com/office/drawing/2014/main" id="{390E6865-C61A-60B0-A68A-41DA1C45BBC3}"/>
              </a:ext>
            </a:extLst>
          </p:cNvPr>
          <p:cNvSpPr>
            <a:spLocks noGrp="1"/>
          </p:cNvSpPr>
          <p:nvPr>
            <p:ph type="body" sz="quarter" idx="23" hasCustomPrompt="1"/>
          </p:nvPr>
        </p:nvSpPr>
        <p:spPr>
          <a:xfrm>
            <a:off x="7626145" y="3677271"/>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4" name="Text Placeholder 14">
            <a:extLst>
              <a:ext uri="{FF2B5EF4-FFF2-40B4-BE49-F238E27FC236}">
                <a16:creationId xmlns:a16="http://schemas.microsoft.com/office/drawing/2014/main" id="{B5F809E6-D557-3844-B9D3-B06457AAC045}"/>
              </a:ext>
            </a:extLst>
          </p:cNvPr>
          <p:cNvSpPr>
            <a:spLocks noGrp="1"/>
          </p:cNvSpPr>
          <p:nvPr>
            <p:ph type="body" sz="quarter" idx="24" hasCustomPrompt="1"/>
          </p:nvPr>
        </p:nvSpPr>
        <p:spPr>
          <a:xfrm>
            <a:off x="12883139" y="8026987"/>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5" name="Text Placeholder 17">
            <a:extLst>
              <a:ext uri="{FF2B5EF4-FFF2-40B4-BE49-F238E27FC236}">
                <a16:creationId xmlns:a16="http://schemas.microsoft.com/office/drawing/2014/main" id="{7AAE50F0-7710-30F1-8811-9245FA4C22CF}"/>
              </a:ext>
            </a:extLst>
          </p:cNvPr>
          <p:cNvSpPr>
            <a:spLocks noGrp="1"/>
          </p:cNvSpPr>
          <p:nvPr>
            <p:ph type="body" sz="quarter" idx="25" hasCustomPrompt="1"/>
          </p:nvPr>
        </p:nvSpPr>
        <p:spPr>
          <a:xfrm>
            <a:off x="12883139"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6" name="Text Placeholder 9">
            <a:extLst>
              <a:ext uri="{FF2B5EF4-FFF2-40B4-BE49-F238E27FC236}">
                <a16:creationId xmlns:a16="http://schemas.microsoft.com/office/drawing/2014/main" id="{6CB11029-20A8-28E0-9EDC-BF60DE804EE9}"/>
              </a:ext>
            </a:extLst>
          </p:cNvPr>
          <p:cNvSpPr>
            <a:spLocks noGrp="1"/>
          </p:cNvSpPr>
          <p:nvPr>
            <p:ph type="body" sz="quarter" idx="26" hasCustomPrompt="1"/>
          </p:nvPr>
        </p:nvSpPr>
        <p:spPr>
          <a:xfrm>
            <a:off x="12883603"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17" name="Text Placeholder 14">
            <a:extLst>
              <a:ext uri="{FF2B5EF4-FFF2-40B4-BE49-F238E27FC236}">
                <a16:creationId xmlns:a16="http://schemas.microsoft.com/office/drawing/2014/main" id="{E66C1C27-8B13-A920-F9FF-835992CF0A9B}"/>
              </a:ext>
            </a:extLst>
          </p:cNvPr>
          <p:cNvSpPr>
            <a:spLocks noGrp="1"/>
          </p:cNvSpPr>
          <p:nvPr>
            <p:ph type="body" sz="quarter" idx="27" hasCustomPrompt="1"/>
          </p:nvPr>
        </p:nvSpPr>
        <p:spPr>
          <a:xfrm>
            <a:off x="18140596" y="8021362"/>
            <a:ext cx="3821658" cy="704850"/>
          </a:xfrm>
        </p:spPr>
        <p:txBody>
          <a:bodyPr lIns="72000" tIns="144000" rIns="72000" bIns="108000" anchor="ctr" anchorCtr="0">
            <a:noAutofit/>
          </a:bodyPr>
          <a:lstStyle>
            <a:lvl1pPr marL="0" indent="0" algn="ctr">
              <a:buFontTx/>
              <a:buNone/>
              <a:defRPr sz="5400" b="1" i="0">
                <a:solidFill>
                  <a:schemeClr val="bg1"/>
                </a:solidFill>
                <a:latin typeface="Antonio" pitchFamily="2" charset="77"/>
              </a:defRPr>
            </a:lvl1pPr>
          </a:lstStyle>
          <a:p>
            <a:pPr lvl="0"/>
            <a:r>
              <a:rPr lang="en-GB" dirty="0"/>
              <a:t>SUBTITLE</a:t>
            </a:r>
          </a:p>
        </p:txBody>
      </p:sp>
      <p:sp>
        <p:nvSpPr>
          <p:cNvPr id="18" name="Text Placeholder 17">
            <a:extLst>
              <a:ext uri="{FF2B5EF4-FFF2-40B4-BE49-F238E27FC236}">
                <a16:creationId xmlns:a16="http://schemas.microsoft.com/office/drawing/2014/main" id="{4CCF8573-6979-1A5E-F35E-44EDA5779D3E}"/>
              </a:ext>
            </a:extLst>
          </p:cNvPr>
          <p:cNvSpPr>
            <a:spLocks noGrp="1"/>
          </p:cNvSpPr>
          <p:nvPr>
            <p:ph type="body" sz="quarter" idx="28" hasCustomPrompt="1"/>
          </p:nvPr>
        </p:nvSpPr>
        <p:spPr>
          <a:xfrm>
            <a:off x="18140596" y="9050062"/>
            <a:ext cx="3821658" cy="3506505"/>
          </a:xfrm>
        </p:spPr>
        <p:txBody>
          <a:bodyPr>
            <a:normAutofit/>
          </a:bodyPr>
          <a:lstStyle>
            <a:lvl1pPr marL="0" indent="0" algn="ct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0094D725-3914-B587-BE98-D5AA916BF82B}"/>
              </a:ext>
            </a:extLst>
          </p:cNvPr>
          <p:cNvSpPr>
            <a:spLocks noGrp="1"/>
          </p:cNvSpPr>
          <p:nvPr>
            <p:ph type="body" sz="quarter" idx="29" hasCustomPrompt="1"/>
          </p:nvPr>
        </p:nvSpPr>
        <p:spPr>
          <a:xfrm>
            <a:off x="18141061" y="3682898"/>
            <a:ext cx="3821658" cy="3823097"/>
          </a:xfrm>
          <a:prstGeom prst="ellipse">
            <a:avLst/>
          </a:prstGeom>
          <a:solidFill>
            <a:srgbClr val="F37561"/>
          </a:solidFill>
        </p:spPr>
        <p:txBody>
          <a:bodyPr anchor="ctr" anchorCtr="0">
            <a:normAutofit/>
          </a:bodyPr>
          <a:lstStyle>
            <a:lvl1pPr marL="0" indent="0" algn="ctr">
              <a:buFontTx/>
              <a:buNone/>
              <a:defRPr sz="8625" b="1" i="0">
                <a:solidFill>
                  <a:schemeClr val="bg1"/>
                </a:solidFill>
                <a:latin typeface="Antonio" pitchFamily="2" charset="77"/>
              </a:defRPr>
            </a:lvl1pPr>
          </a:lstStyle>
          <a:p>
            <a:pPr lvl="0"/>
            <a:r>
              <a:rPr lang="en-GB" dirty="0"/>
              <a:t>XX%</a:t>
            </a:r>
          </a:p>
        </p:txBody>
      </p:sp>
      <p:sp>
        <p:nvSpPr>
          <p:cNvPr id="20" name="Title 1">
            <a:extLst>
              <a:ext uri="{FF2B5EF4-FFF2-40B4-BE49-F238E27FC236}">
                <a16:creationId xmlns:a16="http://schemas.microsoft.com/office/drawing/2014/main" id="{99110266-C6AC-FA0D-A804-418A455AD761}"/>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21" name="Round Same-side Corner of Rectangle 20">
            <a:extLst>
              <a:ext uri="{FF2B5EF4-FFF2-40B4-BE49-F238E27FC236}">
                <a16:creationId xmlns:a16="http://schemas.microsoft.com/office/drawing/2014/main" id="{28C076FE-FDFB-721E-9C41-4B68271B0F59}"/>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hield with solid fill">
            <a:extLst>
              <a:ext uri="{FF2B5EF4-FFF2-40B4-BE49-F238E27FC236}">
                <a16:creationId xmlns:a16="http://schemas.microsoft.com/office/drawing/2014/main" id="{E2120BBE-1F94-4EF8-9FB7-829F7A3A32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5" name="Text Placeholder 13">
            <a:extLst>
              <a:ext uri="{FF2B5EF4-FFF2-40B4-BE49-F238E27FC236}">
                <a16:creationId xmlns:a16="http://schemas.microsoft.com/office/drawing/2014/main" id="{3574E0FB-588B-17B3-4B56-D89681F503E2}"/>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4339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632824"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4749299"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7097021" y="3763543"/>
            <a:ext cx="2561737" cy="2563165"/>
          </a:xfrm>
          <a:prstGeom prst="ellipse">
            <a:avLst/>
          </a:prstGeom>
          <a:solidFill>
            <a:srgbClr val="132433"/>
          </a:solidFill>
        </p:spPr>
        <p:txBody>
          <a:bodyPr>
            <a:normAutofit/>
          </a:bodyPr>
          <a:lstStyle>
            <a:lvl1pPr marL="0" indent="0" algn="ctr">
              <a:buFontTx/>
              <a:buNone/>
              <a:defRPr sz="33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2980549" y="6858000"/>
            <a:ext cx="10794684" cy="5468304"/>
          </a:xfrm>
          <a:noFill/>
        </p:spPr>
        <p:txBody>
          <a:bodyPr lIns="180000" tIns="180000" rIns="180000" bIns="180000">
            <a:normAutofit/>
          </a:bodyPr>
          <a:lstStyle>
            <a:lvl1pPr marL="643037" indent="-643037">
              <a:buClr>
                <a:schemeClr val="bg1"/>
              </a:buClr>
              <a:buFont typeface="Wingdings" pitchFamily="2" charset="2"/>
              <a:buChar char="§"/>
              <a:defRPr sz="45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 name="Round Same-side Corner of Rectangle 1">
            <a:extLst>
              <a:ext uri="{FF2B5EF4-FFF2-40B4-BE49-F238E27FC236}">
                <a16:creationId xmlns:a16="http://schemas.microsoft.com/office/drawing/2014/main" id="{44747CFD-2E87-18DC-E00F-6AC7DF8B0A4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897C778C-EFEE-514E-5DDF-3047DEFAC8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itle 1">
            <a:extLst>
              <a:ext uri="{FF2B5EF4-FFF2-40B4-BE49-F238E27FC236}">
                <a16:creationId xmlns:a16="http://schemas.microsoft.com/office/drawing/2014/main" id="{F22397EA-79C1-453F-4149-C07B04DA0866}"/>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chemeClr val="bg1"/>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C0357D5A-7D02-EB21-452C-D7CC4BF4693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117907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hasCustomPrompt="1"/>
          </p:nvPr>
        </p:nvSpPr>
        <p:spPr>
          <a:xfrm>
            <a:off x="632824" y="7089366"/>
            <a:ext cx="4994341" cy="5236937"/>
          </a:xfrm>
          <a:solidFill>
            <a:srgbClr val="0E2432"/>
          </a:solidFill>
        </p:spPr>
        <p:txBody>
          <a:bodyPr lIns="720000" tIns="720000" rIns="720000" bIns="720000">
            <a:normAutofit/>
          </a:bodyPr>
          <a:lstStyle>
            <a:lvl1pPr marL="0" indent="0">
              <a:buClr>
                <a:schemeClr val="bg1"/>
              </a:buClr>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6682181"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2731538"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18780895" y="7089366"/>
            <a:ext cx="4994341" cy="5236937"/>
          </a:xfrm>
          <a:solidFill>
            <a:srgbClr val="0E2432"/>
          </a:solidFill>
        </p:spPr>
        <p:txBody>
          <a:bodyPr lIns="720000" tIns="720000" rIns="720000" bIns="720000">
            <a:normAutofit/>
          </a:bodyPr>
          <a:lstStyle>
            <a:lvl1pPr marL="0" indent="0">
              <a:buClr>
                <a:schemeClr val="bg1"/>
              </a:buClr>
              <a:buFont typeface="Wingdings" pitchFamily="2" charset="2"/>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1849125" y="3878457"/>
            <a:ext cx="2561737" cy="2563165"/>
          </a:xfrm>
          <a:prstGeom prst="ellipse">
            <a:avLst/>
          </a:prstGeom>
          <a:solidFill>
            <a:srgbClr val="F37561"/>
          </a:solidFill>
        </p:spPr>
        <p:txBody>
          <a:bodyPr>
            <a:normAutofit/>
          </a:bodyPr>
          <a:lstStyle>
            <a:lvl1pPr marL="0" indent="0" algn="ctr">
              <a:buFontTx/>
              <a:buNone/>
              <a:defRPr sz="33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7898481" y="3878457"/>
            <a:ext cx="2561737" cy="2563165"/>
          </a:xfrm>
          <a:prstGeom prst="ellipse">
            <a:avLst/>
          </a:prstGeom>
          <a:solidFill>
            <a:srgbClr val="F37561"/>
          </a:solidFill>
        </p:spPr>
        <p:txBody>
          <a:bodyPr>
            <a:normAutofit/>
          </a:bodyPr>
          <a:lstStyle>
            <a:lvl1pPr marL="0" indent="0" algn="ctr">
              <a:buFontTx/>
              <a:buNone/>
              <a:defRPr sz="33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3947837" y="3878457"/>
            <a:ext cx="2561737" cy="2563165"/>
          </a:xfrm>
          <a:prstGeom prst="ellipse">
            <a:avLst/>
          </a:prstGeom>
          <a:solidFill>
            <a:srgbClr val="F37561"/>
          </a:solidFill>
        </p:spPr>
        <p:txBody>
          <a:bodyPr>
            <a:normAutofit/>
          </a:bodyPr>
          <a:lstStyle>
            <a:lvl1pPr marL="0" indent="0" algn="ctr">
              <a:buFontTx/>
              <a:buNone/>
              <a:defRPr sz="33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19997194" y="3878457"/>
            <a:ext cx="2561737" cy="2563165"/>
          </a:xfrm>
          <a:prstGeom prst="ellipse">
            <a:avLst/>
          </a:prstGeom>
          <a:solidFill>
            <a:srgbClr val="F37561"/>
          </a:solidFill>
        </p:spPr>
        <p:txBody>
          <a:bodyPr>
            <a:normAutofit/>
          </a:bodyPr>
          <a:lstStyle>
            <a:lvl1pPr marL="0" indent="0" algn="ctr">
              <a:buFontTx/>
              <a:buNone/>
              <a:defRPr sz="3300">
                <a:solidFill>
                  <a:schemeClr val="bg1"/>
                </a:solidFill>
              </a:defRPr>
            </a:lvl1pPr>
          </a:lstStyle>
          <a:p>
            <a:r>
              <a:rPr lang="en-GB" dirty="0"/>
              <a:t>Icon</a:t>
            </a:r>
          </a:p>
        </p:txBody>
      </p:sp>
      <p:sp>
        <p:nvSpPr>
          <p:cNvPr id="2" name="Title 1">
            <a:extLst>
              <a:ext uri="{FF2B5EF4-FFF2-40B4-BE49-F238E27FC236}">
                <a16:creationId xmlns:a16="http://schemas.microsoft.com/office/drawing/2014/main" id="{E9DEF96D-0396-D2B5-08BB-2B40F28CE5BF}"/>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1" name="Round Same-side Corner of Rectangle 10">
            <a:extLst>
              <a:ext uri="{FF2B5EF4-FFF2-40B4-BE49-F238E27FC236}">
                <a16:creationId xmlns:a16="http://schemas.microsoft.com/office/drawing/2014/main" id="{3B731A25-98C0-5915-6403-46351CBB5417}"/>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74D71A7-0A4E-D237-A235-B6AADB467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7E26D057-6751-B701-C469-71BCA096D798}"/>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27421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74851"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5616171"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9557491"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3498811"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440131"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1381453" y="3681335"/>
            <a:ext cx="1349912" cy="1350000"/>
          </a:xfrm>
          <a:prstGeom prst="ellipse">
            <a:avLst/>
          </a:prstGeom>
          <a:solidFill>
            <a:srgbClr val="F37561"/>
          </a:solidFill>
        </p:spPr>
        <p:txBody>
          <a:bodyPr tIns="108000" bIns="0">
            <a:noAutofit/>
          </a:bodyPr>
          <a:lstStyle>
            <a:lvl1pPr marL="0" indent="0" algn="ctr">
              <a:buFontTx/>
              <a:buNone/>
              <a:defRPr sz="6000" b="1" i="0">
                <a:solidFill>
                  <a:schemeClr val="bg1"/>
                </a:solidFill>
                <a:latin typeface="Antonio" pitchFamily="2" charset="77"/>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63282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457414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851546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245678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16398104" y="7260041"/>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0339426" y="7260038"/>
            <a:ext cx="3433973" cy="5162480"/>
          </a:xfrm>
          <a:noFill/>
        </p:spPr>
        <p:txBody>
          <a:bodyPr lIns="180000" tIns="180000" rIns="180000" bIns="180000">
            <a:normAutofit/>
          </a:bodyPr>
          <a:lstStyle>
            <a:lvl1pPr marL="428690" indent="-428690">
              <a:buClr>
                <a:schemeClr val="bg2">
                  <a:lumMod val="25000"/>
                </a:schemeClr>
              </a:buClr>
              <a:buFont typeface="Wingdings" pitchFamily="2" charset="2"/>
              <a:buChar char="§"/>
              <a:defRPr sz="3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632824"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4571608"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8510392"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2449176"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16387960"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0326745" y="5508000"/>
            <a:ext cx="3433973" cy="1350000"/>
          </a:xfrm>
        </p:spPr>
        <p:txBody>
          <a:bodyPr lIns="72000" tIns="216000" rIns="72000" bIns="72000" anchor="ctr" anchorCtr="0">
            <a:noAutofit/>
          </a:bodyPr>
          <a:lstStyle>
            <a:lvl1pPr marL="0" indent="0" algn="ctr">
              <a:lnSpc>
                <a:spcPct val="90000"/>
              </a:lnSpc>
              <a:spcBef>
                <a:spcPts val="0"/>
              </a:spcBef>
              <a:buFontTx/>
              <a:buNone/>
              <a:defRPr sz="5400" b="1" i="0">
                <a:solidFill>
                  <a:srgbClr val="132433"/>
                </a:solidFill>
                <a:latin typeface="Antonio" pitchFamily="2" charset="77"/>
              </a:defRPr>
            </a:lvl1pPr>
          </a:lstStyle>
          <a:p>
            <a:pPr lvl="0"/>
            <a:r>
              <a:rPr lang="en-GB" dirty="0"/>
              <a:t>SUB</a:t>
            </a:r>
            <a:br>
              <a:rPr lang="en-GB" dirty="0"/>
            </a:br>
            <a:r>
              <a:rPr lang="en-GB" dirty="0"/>
              <a:t>TITLE</a:t>
            </a:r>
          </a:p>
        </p:txBody>
      </p:sp>
      <p:sp>
        <p:nvSpPr>
          <p:cNvPr id="2" name="Round Same-side Corner of Rectangle 1">
            <a:extLst>
              <a:ext uri="{FF2B5EF4-FFF2-40B4-BE49-F238E27FC236}">
                <a16:creationId xmlns:a16="http://schemas.microsoft.com/office/drawing/2014/main" id="{948D25A2-FA6E-CFF3-B05F-CAD35783DC8D}"/>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Shield with solid fill">
            <a:extLst>
              <a:ext uri="{FF2B5EF4-FFF2-40B4-BE49-F238E27FC236}">
                <a16:creationId xmlns:a16="http://schemas.microsoft.com/office/drawing/2014/main" id="{B2B1432A-BF66-AD80-ACA0-3A8334630F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6" name="Title 1">
            <a:extLst>
              <a:ext uri="{FF2B5EF4-FFF2-40B4-BE49-F238E27FC236}">
                <a16:creationId xmlns:a16="http://schemas.microsoft.com/office/drawing/2014/main" id="{4DC1B5B4-D6AA-D892-4EAC-2D967C80A000}"/>
              </a:ext>
            </a:extLst>
          </p:cNvPr>
          <p:cNvSpPr>
            <a:spLocks noGrp="1"/>
          </p:cNvSpPr>
          <p:nvPr>
            <p:ph type="title" hasCustomPrompt="1"/>
          </p:nvPr>
        </p:nvSpPr>
        <p:spPr>
          <a:xfrm>
            <a:off x="606425" y="1749387"/>
            <a:ext cx="23168807" cy="1481325"/>
          </a:xfrm>
        </p:spPr>
        <p:txBody>
          <a:bodyPr wrap="square" lIns="0" tIns="251999" bIns="72000">
            <a:spAutoFit/>
          </a:bodyPr>
          <a:lstStyle>
            <a:lvl1pPr algn="ctr">
              <a:lnSpc>
                <a:spcPct val="80000"/>
              </a:lnSpc>
              <a:defRPr sz="9375">
                <a:solidFill>
                  <a:srgbClr val="132433"/>
                </a:solidFill>
              </a:defRPr>
            </a:lvl1pPr>
          </a:lstStyle>
          <a:p>
            <a:r>
              <a:rPr lang="en-GB" dirty="0"/>
              <a:t>CLICK TO EDIT MASTER TITLE STYLE</a:t>
            </a:r>
          </a:p>
        </p:txBody>
      </p:sp>
      <p:sp>
        <p:nvSpPr>
          <p:cNvPr id="17" name="Text Placeholder 13">
            <a:extLst>
              <a:ext uri="{FF2B5EF4-FFF2-40B4-BE49-F238E27FC236}">
                <a16:creationId xmlns:a16="http://schemas.microsoft.com/office/drawing/2014/main" id="{59FE8238-74EC-A88B-C3F9-BF839B622E5C}"/>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20774144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2922681" y="1418074"/>
            <a:ext cx="10027267" cy="10887509"/>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715302" y="-1115930"/>
            <a:ext cx="5070957" cy="5071287"/>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9106836" y="9759851"/>
            <a:ext cx="5070957" cy="5071287"/>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2922681" y="1418073"/>
            <a:ext cx="10027267" cy="10880609"/>
          </a:xfrm>
          <a:noFill/>
        </p:spPr>
        <p:txBody>
          <a:bodyPr lIns="1440000" tIns="2520000" rIns="1440000" bIns="2520000">
            <a:noAutofit/>
          </a:bodyPr>
          <a:lstStyle>
            <a:lvl1pPr marL="0" indent="0">
              <a:lnSpc>
                <a:spcPct val="100000"/>
              </a:lnSpc>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pic>
        <p:nvPicPr>
          <p:cNvPr id="3" name="Graphic 2" descr="Shield with solid fill">
            <a:extLst>
              <a:ext uri="{FF2B5EF4-FFF2-40B4-BE49-F238E27FC236}">
                <a16:creationId xmlns:a16="http://schemas.microsoft.com/office/drawing/2014/main" id="{1FE282DE-9665-9A86-2E48-D895C22048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117" y="13243592"/>
            <a:ext cx="373332" cy="373356"/>
          </a:xfrm>
          <a:prstGeom prst="rect">
            <a:avLst/>
          </a:prstGeom>
        </p:spPr>
      </p:pic>
      <p:sp>
        <p:nvSpPr>
          <p:cNvPr id="9" name="Content Placeholder 2">
            <a:extLst>
              <a:ext uri="{FF2B5EF4-FFF2-40B4-BE49-F238E27FC236}">
                <a16:creationId xmlns:a16="http://schemas.microsoft.com/office/drawing/2014/main" id="{12467594-7CBD-8558-E11C-580B776AAB7B}"/>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0" name="Title 1">
            <a:extLst>
              <a:ext uri="{FF2B5EF4-FFF2-40B4-BE49-F238E27FC236}">
                <a16:creationId xmlns:a16="http://schemas.microsoft.com/office/drawing/2014/main" id="{B1444458-5F8B-C261-F253-232E290EACCF}"/>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6" name="Round Same-side Corner of Rectangle 15">
            <a:extLst>
              <a:ext uri="{FF2B5EF4-FFF2-40B4-BE49-F238E27FC236}">
                <a16:creationId xmlns:a16="http://schemas.microsoft.com/office/drawing/2014/main" id="{32BDB265-03FD-4156-B1E8-5CFD5F47D53B}"/>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C86F95B2-55E4-D6AD-31B2-593D82BDAC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1B616E2D-4F89-E1DF-901E-DD7D7533F433}"/>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203959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eech Bubble 1">
    <p:bg>
      <p:bgPr>
        <a:solidFill>
          <a:srgbClr val="0E2432"/>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741835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eech Bubble 2">
    <p:bg>
      <p:bgPr>
        <a:solidFill>
          <a:srgbClr val="F37561"/>
        </a:solidFill>
        <a:effectLst/>
      </p:bgPr>
    </p:bg>
    <p:spTree>
      <p:nvGrpSpPr>
        <p:cNvPr id="1" name=""/>
        <p:cNvGrpSpPr/>
        <p:nvPr/>
      </p:nvGrpSpPr>
      <p:grpSpPr>
        <a:xfrm>
          <a:off x="0" y="0"/>
          <a:ext cx="0" cy="0"/>
          <a:chOff x="0" y="0"/>
          <a:chExt cx="0" cy="0"/>
        </a:xfrm>
      </p:grpSpPr>
      <p:pic>
        <p:nvPicPr>
          <p:cNvPr id="4" name="Picture 3" descr="A white circle with black background&#10;&#10;AI-generated content may be incorrect.">
            <a:extLst>
              <a:ext uri="{FF2B5EF4-FFF2-40B4-BE49-F238E27FC236}">
                <a16:creationId xmlns:a16="http://schemas.microsoft.com/office/drawing/2014/main" id="{54ADD439-A7C9-99D2-DEE1-138AEE0C2237}"/>
              </a:ext>
            </a:extLst>
          </p:cNvPr>
          <p:cNvPicPr>
            <a:picLocks noChangeAspect="1"/>
          </p:cNvPicPr>
          <p:nvPr userDrawn="1"/>
        </p:nvPicPr>
        <p:blipFill>
          <a:blip r:embed="rId2"/>
          <a:stretch>
            <a:fillRect/>
          </a:stretch>
        </p:blipFill>
        <p:spPr>
          <a:xfrm>
            <a:off x="0" y="3239182"/>
            <a:ext cx="24382414" cy="10476818"/>
          </a:xfrm>
          <a:prstGeom prst="rect">
            <a:avLst/>
          </a:prstGeom>
        </p:spPr>
      </p:pic>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3"/>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467" y="13041002"/>
            <a:ext cx="373332" cy="373356"/>
          </a:xfrm>
          <a:prstGeom prst="rect">
            <a:avLst/>
          </a:prstGeom>
        </p:spPr>
      </p:pic>
      <p:sp>
        <p:nvSpPr>
          <p:cNvPr id="5" name="Text Placeholder 13">
            <a:extLst>
              <a:ext uri="{FF2B5EF4-FFF2-40B4-BE49-F238E27FC236}">
                <a16:creationId xmlns:a16="http://schemas.microsoft.com/office/drawing/2014/main" id="{E7544B5A-B10D-22D1-CDF0-6CB1B376B38E}"/>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
        <p:nvSpPr>
          <p:cNvPr id="6" name="Content Placeholder 2">
            <a:extLst>
              <a:ext uri="{FF2B5EF4-FFF2-40B4-BE49-F238E27FC236}">
                <a16:creationId xmlns:a16="http://schemas.microsoft.com/office/drawing/2014/main" id="{1EE9728D-3FF7-2C28-87D9-8885B2CA965B}"/>
              </a:ext>
            </a:extLst>
          </p:cNvPr>
          <p:cNvSpPr>
            <a:spLocks noGrp="1"/>
          </p:cNvSpPr>
          <p:nvPr>
            <p:ph idx="1" hasCustomPrompt="1"/>
          </p:nvPr>
        </p:nvSpPr>
        <p:spPr>
          <a:xfrm>
            <a:off x="2255384" y="1534737"/>
            <a:ext cx="11558382" cy="2766278"/>
          </a:xfrm>
        </p:spPr>
        <p:txBody>
          <a:bodyPr numCol="1" spcCol="972000">
            <a:noAutofit/>
          </a:bodyPr>
          <a:lstStyle>
            <a:lvl1pPr marL="0" indent="0">
              <a:buNone/>
              <a:defRPr sz="33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7" name="Content Placeholder 2">
            <a:extLst>
              <a:ext uri="{FF2B5EF4-FFF2-40B4-BE49-F238E27FC236}">
                <a16:creationId xmlns:a16="http://schemas.microsoft.com/office/drawing/2014/main" id="{6B953BC9-9AAB-F9C4-EAC6-0635746F25CF}"/>
              </a:ext>
            </a:extLst>
          </p:cNvPr>
          <p:cNvSpPr>
            <a:spLocks noGrp="1"/>
          </p:cNvSpPr>
          <p:nvPr>
            <p:ph idx="16" hasCustomPrompt="1"/>
          </p:nvPr>
        </p:nvSpPr>
        <p:spPr>
          <a:xfrm>
            <a:off x="10119800" y="8719131"/>
            <a:ext cx="11558382" cy="2766278"/>
          </a:xfrm>
        </p:spPr>
        <p:txBody>
          <a:bodyPr numCol="1" spcCol="972000">
            <a:noAutofit/>
          </a:bodyPr>
          <a:lstStyle>
            <a:lvl1pPr marL="0" indent="0" algn="r">
              <a:buNone/>
              <a:defRPr sz="3300" b="1"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063370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2368226" y="3575527"/>
            <a:ext cx="19594031" cy="3046137"/>
          </a:xfrm>
        </p:spPr>
        <p:txBody>
          <a:bodyPr wrap="square" lIns="0" tIns="540000" bIns="108000" anchor="b" anchorCtr="0">
            <a:spAutoFit/>
          </a:bodyPr>
          <a:lstStyle>
            <a:lvl1pPr algn="ctr">
              <a:lnSpc>
                <a:spcPct val="80000"/>
              </a:lnSpc>
              <a:defRPr sz="19428">
                <a:solidFill>
                  <a:schemeClr val="bg1"/>
                </a:solidFill>
              </a:defRPr>
            </a:lvl1pPr>
          </a:lstStyle>
          <a:p>
            <a:r>
              <a:rPr lang="en-GB" dirty="0"/>
              <a:t>THANK YOU</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632824" y="1000596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3356795"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3356795"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8670554" y="10005965"/>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1394527" y="10310762"/>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1394527" y="11339462"/>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16705298" y="10032736"/>
            <a:ext cx="2359201" cy="2359355"/>
          </a:xfrm>
          <a:prstGeom prst="ellipse">
            <a:avLst/>
          </a:prstGeom>
          <a:solidFill>
            <a:srgbClr val="F37561"/>
          </a:solidFill>
        </p:spPr>
        <p:txBody>
          <a:bodyPr tIns="108000">
            <a:normAutofit/>
          </a:bodyPr>
          <a:lstStyle>
            <a:lvl1pPr marL="0" indent="0" algn="ctr">
              <a:buFontTx/>
              <a:buNone/>
              <a:defRPr sz="24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19429270" y="10337534"/>
            <a:ext cx="4326914" cy="704850"/>
          </a:xfrm>
        </p:spPr>
        <p:txBody>
          <a:bodyPr lIns="72000" tIns="108000" rIns="72000" bIns="108000" anchor="ctr" anchorCtr="0">
            <a:noAutofit/>
          </a:bodyPr>
          <a:lstStyle>
            <a:lvl1pPr marL="0" indent="0">
              <a:buFontTx/>
              <a:buNone/>
              <a:defRPr sz="5400" b="1" i="0">
                <a:solidFill>
                  <a:schemeClr val="bg1"/>
                </a:solidFill>
                <a:latin typeface="Antonio" pitchFamily="2" charset="77"/>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19429270" y="11366234"/>
            <a:ext cx="4326914" cy="838200"/>
          </a:xfrm>
        </p:spPr>
        <p:txBody>
          <a:bodyPr>
            <a:normAutofit/>
          </a:bodyPr>
          <a:lstStyle>
            <a:lvl1pPr marL="0" indent="0">
              <a:buFontTx/>
              <a:buNone/>
              <a:defRPr sz="33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Job Title</a:t>
            </a:r>
          </a:p>
        </p:txBody>
      </p:sp>
      <p:sp>
        <p:nvSpPr>
          <p:cNvPr id="7" name="Round Same-side Corner of Rectangle 6">
            <a:extLst>
              <a:ext uri="{FF2B5EF4-FFF2-40B4-BE49-F238E27FC236}">
                <a16:creationId xmlns:a16="http://schemas.microsoft.com/office/drawing/2014/main" id="{365102D3-C337-F530-9FF6-0C6952DAEC17}"/>
              </a:ext>
            </a:extLst>
          </p:cNvPr>
          <p:cNvSpPr/>
          <p:nvPr userDrawn="1"/>
        </p:nvSpPr>
        <p:spPr>
          <a:xfrm rot="5400000">
            <a:off x="11612" y="12915886"/>
            <a:ext cx="609600" cy="632823"/>
          </a:xfrm>
          <a:prstGeom prst="round2SameRect">
            <a:avLst>
              <a:gd name="adj1" fmla="val 50000"/>
              <a:gd name="adj2" fmla="val 0"/>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hield with solid fill">
            <a:extLst>
              <a:ext uri="{FF2B5EF4-FFF2-40B4-BE49-F238E27FC236}">
                <a16:creationId xmlns:a16="http://schemas.microsoft.com/office/drawing/2014/main" id="{536A63A2-AE8E-5B2F-7218-56E349F605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1" name="Text Placeholder 13">
            <a:extLst>
              <a:ext uri="{FF2B5EF4-FFF2-40B4-BE49-F238E27FC236}">
                <a16:creationId xmlns:a16="http://schemas.microsoft.com/office/drawing/2014/main" id="{5CAF0A82-1C9E-AD27-B6BA-BFF0A64E5AB7}"/>
              </a:ext>
            </a:extLst>
          </p:cNvPr>
          <p:cNvSpPr>
            <a:spLocks noGrp="1"/>
          </p:cNvSpPr>
          <p:nvPr>
            <p:ph type="body" sz="quarter" idx="20"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913404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6554410" y="6554411"/>
            <a:ext cx="13716001" cy="60718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48"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398"/>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8754"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8754" rtl="0" eaLnBrk="1" fontAlgn="auto" latinLnBrk="0" hangingPunct="1">
                <a:lnSpc>
                  <a:spcPct val="100000"/>
                </a:lnSpc>
                <a:spcBef>
                  <a:spcPts val="0"/>
                </a:spcBef>
                <a:spcAft>
                  <a:spcPts val="0"/>
                </a:spcAft>
                <a:buClrTx/>
                <a:buSzTx/>
                <a:buFontTx/>
                <a:buNone/>
                <a:tabLst/>
                <a:defRPr/>
              </a:pPr>
              <a:t>‹#›</a:t>
            </a:fld>
            <a:endParaRPr lang="en-GB" sz="225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2" y="592932"/>
            <a:ext cx="1266411" cy="379948"/>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159129" y="1090262"/>
            <a:ext cx="11032077" cy="2988098"/>
          </a:xfrm>
        </p:spPr>
        <p:txBody>
          <a:bodyPr wrap="square" lIns="0" tIns="108000" bIns="108000" anchor="b" anchorCtr="0">
            <a:spAutoFit/>
          </a:bodyPr>
          <a:lstStyle>
            <a:lvl1pPr>
              <a:lnSpc>
                <a:spcPct val="80000"/>
              </a:lnSpc>
              <a:defRPr sz="1125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159129" y="4857004"/>
            <a:ext cx="11032077" cy="7448576"/>
          </a:xfrm>
        </p:spPr>
        <p:txBody>
          <a:bodyPr numCol="1" spcCol="972000">
            <a:noAutofit/>
          </a:bodyPr>
          <a:lstStyle>
            <a:lvl1pPr marL="0" indent="0">
              <a:buNone/>
              <a:defRPr sz="24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91441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8823"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234"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7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607179" y="13243323"/>
            <a:ext cx="4156765" cy="373856"/>
          </a:xfrm>
        </p:spPr>
        <p:txBody>
          <a:bodyPr lIns="251999" tIns="72000" anchor="ctr" anchorCtr="0">
            <a:noAutofit/>
          </a:bodyPr>
          <a:lstStyle>
            <a:lvl1pPr marL="0" indent="0">
              <a:buFontTx/>
              <a:buNone/>
              <a:defRPr sz="2100">
                <a:solidFill>
                  <a:schemeClr val="bg2">
                    <a:lumMod val="50000"/>
                  </a:schemeClr>
                </a:solidFill>
              </a:defRPr>
            </a:lvl1pPr>
            <a:lvl2pPr marL="914411" indent="0">
              <a:buFontTx/>
              <a:buNone/>
              <a:defRPr sz="2100">
                <a:solidFill>
                  <a:schemeClr val="bg1"/>
                </a:solidFill>
              </a:defRPr>
            </a:lvl2pPr>
            <a:lvl3pPr marL="1828823" indent="0">
              <a:buFontTx/>
              <a:buNone/>
              <a:defRPr sz="2100">
                <a:solidFill>
                  <a:schemeClr val="bg1"/>
                </a:solidFill>
              </a:defRPr>
            </a:lvl3pPr>
            <a:lvl4pPr marL="2743234" indent="0">
              <a:buFontTx/>
              <a:buNone/>
              <a:defRPr sz="2100">
                <a:solidFill>
                  <a:schemeClr val="bg1"/>
                </a:solidFill>
              </a:defRPr>
            </a:lvl4pPr>
            <a:lvl5pPr marL="3657646" indent="0">
              <a:buFontTx/>
              <a:buNone/>
              <a:defRPr sz="21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2922679" y="1418071"/>
            <a:ext cx="10027267" cy="10887509"/>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715302" y="-1115931"/>
            <a:ext cx="5070957" cy="5071287"/>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19106836" y="9759851"/>
            <a:ext cx="5070957" cy="5071287"/>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2922679" y="1418071"/>
            <a:ext cx="10027267" cy="10880609"/>
          </a:xfrm>
          <a:noFill/>
        </p:spPr>
        <p:txBody>
          <a:bodyPr lIns="1440000" tIns="2520000" rIns="1440000" bIns="2520000">
            <a:noAutofit/>
          </a:bodyPr>
          <a:lstStyle>
            <a:lvl1pPr marL="0" indent="0">
              <a:lnSpc>
                <a:spcPct val="100000"/>
              </a:lnSpc>
              <a:buFontTx/>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455588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C1620A0A-7E32-EEAD-DEF8-568B20D3A768}"/>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6" name="Graphic 5" descr="Shield with solid fill">
            <a:extLst>
              <a:ext uri="{FF2B5EF4-FFF2-40B4-BE49-F238E27FC236}">
                <a16:creationId xmlns:a16="http://schemas.microsoft.com/office/drawing/2014/main" id="{19A41EB0-A8B3-444B-67F5-A0B96DB38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5" name="Text Placeholder 13">
            <a:extLst>
              <a:ext uri="{FF2B5EF4-FFF2-40B4-BE49-F238E27FC236}">
                <a16:creationId xmlns:a16="http://schemas.microsoft.com/office/drawing/2014/main" id="{424E570B-EB16-250E-7229-69A433AD2C7D}"/>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0694369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4" name="Round Same-side Corner of Rectangle 13">
            <a:extLst>
              <a:ext uri="{FF2B5EF4-FFF2-40B4-BE49-F238E27FC236}">
                <a16:creationId xmlns:a16="http://schemas.microsoft.com/office/drawing/2014/main" id="{846E8DD0-D9F0-C59C-EF10-D2388BC7B417}"/>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9">
            <a:extLst>
              <a:ext uri="{FF2B5EF4-FFF2-40B4-BE49-F238E27FC236}">
                <a16:creationId xmlns:a16="http://schemas.microsoft.com/office/drawing/2014/main" id="{F6A36514-5D57-9A0A-A9FF-EE2D207AC14C}"/>
              </a:ext>
            </a:extLst>
          </p:cNvPr>
          <p:cNvSpPr>
            <a:spLocks noGrp="1"/>
          </p:cNvSpPr>
          <p:nvPr>
            <p:ph type="pic" sz="quarter" idx="13"/>
          </p:nvPr>
        </p:nvSpPr>
        <p:spPr>
          <a:xfrm>
            <a:off x="12191207" y="-1"/>
            <a:ext cx="12191206"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7" name="Title 1">
            <a:extLst>
              <a:ext uri="{FF2B5EF4-FFF2-40B4-BE49-F238E27FC236}">
                <a16:creationId xmlns:a16="http://schemas.microsoft.com/office/drawing/2014/main" id="{EF1E0F95-6766-B478-A767-67BA2D363360}"/>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CAC11BAF-FFEF-E43E-01F9-5175E5E37608}"/>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Picture 18" descr="A white letter on a black background&#10;&#10;Description automatically generated">
            <a:extLst>
              <a:ext uri="{FF2B5EF4-FFF2-40B4-BE49-F238E27FC236}">
                <a16:creationId xmlns:a16="http://schemas.microsoft.com/office/drawing/2014/main" id="{C2414711-57F2-37D7-6827-93F74BDE0D73}"/>
              </a:ext>
            </a:extLst>
          </p:cNvPr>
          <p:cNvPicPr>
            <a:picLocks noChangeAspect="1"/>
          </p:cNvPicPr>
          <p:nvPr userDrawn="1"/>
        </p:nvPicPr>
        <p:blipFill>
          <a:blip r:embed="rId2"/>
          <a:stretch>
            <a:fillRect/>
          </a:stretch>
        </p:blipFill>
        <p:spPr>
          <a:xfrm>
            <a:off x="702293" y="1157284"/>
            <a:ext cx="2294800" cy="688484"/>
          </a:xfrm>
          <a:prstGeom prst="rect">
            <a:avLst/>
          </a:prstGeom>
        </p:spPr>
      </p:pic>
      <p:pic>
        <p:nvPicPr>
          <p:cNvPr id="20" name="Graphic 19" descr="Shield with solid fill">
            <a:extLst>
              <a:ext uri="{FF2B5EF4-FFF2-40B4-BE49-F238E27FC236}">
                <a16:creationId xmlns:a16="http://schemas.microsoft.com/office/drawing/2014/main" id="{83EE6781-302B-C83E-679F-2F971D0DE9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2" name="Text Placeholder 13">
            <a:extLst>
              <a:ext uri="{FF2B5EF4-FFF2-40B4-BE49-F238E27FC236}">
                <a16:creationId xmlns:a16="http://schemas.microsoft.com/office/drawing/2014/main" id="{5CC9DE3E-796F-8801-E07A-5C46BB0A7E3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85459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3047801"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6A69867E-9FC3-F957-FD28-AB45EDE815CD}"/>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8A92B27C-AC0B-714D-E085-CDA5456181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3" name="Text Placeholder 13">
            <a:extLst>
              <a:ext uri="{FF2B5EF4-FFF2-40B4-BE49-F238E27FC236}">
                <a16:creationId xmlns:a16="http://schemas.microsoft.com/office/drawing/2014/main" id="{750EFE22-3C49-7102-2E14-035AAEEDBE5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1755035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3047802" y="8099430"/>
            <a:ext cx="18286810" cy="919258"/>
          </a:xfrm>
        </p:spPr>
        <p:txBody>
          <a:bodyPr tIns="180000" bIns="72000">
            <a:spAutoFit/>
          </a:bodyPr>
          <a:lstStyle>
            <a:lvl1pPr marL="0" indent="0" algn="ctr">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3047801" y="3352259"/>
            <a:ext cx="18286810" cy="3505745"/>
          </a:xfrm>
        </p:spPr>
        <p:txBody>
          <a:bodyPr anchor="b"/>
          <a:lstStyle>
            <a:lvl1pPr algn="ctr">
              <a:defRPr sz="12002">
                <a:ln>
                  <a:noFill/>
                </a:ln>
                <a:solidFill>
                  <a:schemeClr val="bg1"/>
                </a:solidFill>
              </a:defRPr>
            </a:lvl1pPr>
          </a:lstStyle>
          <a:p>
            <a:r>
              <a:rPr lang="en-GB" dirty="0"/>
              <a:t>CLICK TO EDIT </a:t>
            </a:r>
            <a:br>
              <a:rPr lang="en-GB" dirty="0"/>
            </a:br>
            <a:r>
              <a:rPr lang="en-GB" dirty="0"/>
              <a:t>MASTER TITLE STYLE</a:t>
            </a:r>
          </a:p>
        </p:txBody>
      </p:sp>
      <p:sp>
        <p:nvSpPr>
          <p:cNvPr id="5" name="Round Same-side Corner of Rectangle 4">
            <a:extLst>
              <a:ext uri="{FF2B5EF4-FFF2-40B4-BE49-F238E27FC236}">
                <a16:creationId xmlns:a16="http://schemas.microsoft.com/office/drawing/2014/main" id="{8A485247-C3FC-9F83-59AC-A1410B76CE2A}"/>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Shield with solid fill">
            <a:extLst>
              <a:ext uri="{FF2B5EF4-FFF2-40B4-BE49-F238E27FC236}">
                <a16:creationId xmlns:a16="http://schemas.microsoft.com/office/drawing/2014/main" id="{AB45812D-D0A8-F436-B80E-02C29158C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0E4DA8A5-35A2-5B72-2C49-A5F39CFB275B}"/>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121434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3" name="Round Same-side Corner of Rectangle 12">
            <a:extLst>
              <a:ext uri="{FF2B5EF4-FFF2-40B4-BE49-F238E27FC236}">
                <a16:creationId xmlns:a16="http://schemas.microsoft.com/office/drawing/2014/main" id="{9822664B-EBB7-138F-BA41-E20D15304552}"/>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7B3AE32E-070B-87A2-2A12-2CF893CE596F}"/>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6" name="Subtitle 2">
            <a:extLst>
              <a:ext uri="{FF2B5EF4-FFF2-40B4-BE49-F238E27FC236}">
                <a16:creationId xmlns:a16="http://schemas.microsoft.com/office/drawing/2014/main" id="{10CB293A-1D52-9CE0-EC21-C76FA00FFF0D}"/>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7" name="Graphic 16" descr="Shield with solid fill">
            <a:extLst>
              <a:ext uri="{FF2B5EF4-FFF2-40B4-BE49-F238E27FC236}">
                <a16:creationId xmlns:a16="http://schemas.microsoft.com/office/drawing/2014/main" id="{C5D16E64-9F1E-785D-CFCF-F7B7F3C1FD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9" name="Text Placeholder 13">
            <a:extLst>
              <a:ext uri="{FF2B5EF4-FFF2-40B4-BE49-F238E27FC236}">
                <a16:creationId xmlns:a16="http://schemas.microsoft.com/office/drawing/2014/main" id="{45E79130-EF24-4B16-2621-05D526A36744}"/>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5203711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B88AC3B-CBDD-8A4D-2E38-579953D0B5C1}"/>
              </a:ext>
            </a:extLst>
          </p:cNvPr>
          <p:cNvSpPr>
            <a:spLocks noGrp="1"/>
          </p:cNvSpPr>
          <p:nvPr>
            <p:ph type="pic" sz="quarter" idx="13"/>
          </p:nvPr>
        </p:nvSpPr>
        <p:spPr>
          <a:xfrm>
            <a:off x="12191209" y="2"/>
            <a:ext cx="12191207" cy="13716001"/>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12" name="Picture 11" descr="A white letter on a black background&#10;&#10;Description automatically generated">
            <a:extLst>
              <a:ext uri="{FF2B5EF4-FFF2-40B4-BE49-F238E27FC236}">
                <a16:creationId xmlns:a16="http://schemas.microsoft.com/office/drawing/2014/main" id="{7D4B1C4B-F4A1-7763-0D6B-D93419567BF1}"/>
              </a:ext>
            </a:extLst>
          </p:cNvPr>
          <p:cNvPicPr>
            <a:picLocks noChangeAspect="1"/>
          </p:cNvPicPr>
          <p:nvPr userDrawn="1"/>
        </p:nvPicPr>
        <p:blipFill>
          <a:blip r:embed="rId2"/>
          <a:stretch>
            <a:fillRect/>
          </a:stretch>
        </p:blipFill>
        <p:spPr>
          <a:xfrm>
            <a:off x="632824" y="592932"/>
            <a:ext cx="1266411" cy="379948"/>
          </a:xfrm>
          <a:prstGeom prst="rect">
            <a:avLst/>
          </a:prstGeom>
        </p:spPr>
      </p:pic>
      <p:sp>
        <p:nvSpPr>
          <p:cNvPr id="13" name="Oval 12">
            <a:extLst>
              <a:ext uri="{FF2B5EF4-FFF2-40B4-BE49-F238E27FC236}">
                <a16:creationId xmlns:a16="http://schemas.microsoft.com/office/drawing/2014/main" id="{FBE5E4F7-F433-4E10-57E6-795C9F3A4CCE}"/>
              </a:ext>
            </a:extLst>
          </p:cNvPr>
          <p:cNvSpPr/>
          <p:nvPr userDrawn="1"/>
        </p:nvSpPr>
        <p:spPr>
          <a:xfrm>
            <a:off x="23362590" y="12710401"/>
            <a:ext cx="825288" cy="825341"/>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6" name="Round Same-side Corner of Rectangle 15">
            <a:extLst>
              <a:ext uri="{FF2B5EF4-FFF2-40B4-BE49-F238E27FC236}">
                <a16:creationId xmlns:a16="http://schemas.microsoft.com/office/drawing/2014/main" id="{7FB25193-BE5C-5BD0-8CEF-ABDC2253B78C}"/>
              </a:ext>
            </a:extLst>
          </p:cNvPr>
          <p:cNvSpPr/>
          <p:nvPr userDrawn="1"/>
        </p:nvSpPr>
        <p:spPr>
          <a:xfrm rot="5400000">
            <a:off x="11612" y="12915886"/>
            <a:ext cx="609600" cy="632823"/>
          </a:xfrm>
          <a:prstGeom prst="round2SameRect">
            <a:avLst>
              <a:gd name="adj1" fmla="val 50000"/>
              <a:gd name="adj2" fmla="val 0"/>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6BBBD6C5-8675-23B6-1501-4CDB1CD910BB}"/>
              </a:ext>
            </a:extLst>
          </p:cNvPr>
          <p:cNvSpPr>
            <a:spLocks noGrp="1"/>
          </p:cNvSpPr>
          <p:nvPr>
            <p:ph type="ctrTitle" hasCustomPrompt="1"/>
          </p:nvPr>
        </p:nvSpPr>
        <p:spPr>
          <a:xfrm>
            <a:off x="702294" y="3501162"/>
            <a:ext cx="9918368" cy="5123021"/>
          </a:xfrm>
        </p:spPr>
        <p:txBody>
          <a:bodyPr anchor="b"/>
          <a:lstStyle>
            <a:lvl1pPr algn="l">
              <a:lnSpc>
                <a:spcPct val="90000"/>
              </a:lnSpc>
              <a:defRPr sz="12002">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8" name="Subtitle 2">
            <a:extLst>
              <a:ext uri="{FF2B5EF4-FFF2-40B4-BE49-F238E27FC236}">
                <a16:creationId xmlns:a16="http://schemas.microsoft.com/office/drawing/2014/main" id="{2A1EFE54-7DDB-4567-2834-49FC79CB77A4}"/>
              </a:ext>
            </a:extLst>
          </p:cNvPr>
          <p:cNvSpPr>
            <a:spLocks noGrp="1"/>
          </p:cNvSpPr>
          <p:nvPr>
            <p:ph type="subTitle" idx="1" hasCustomPrompt="1"/>
          </p:nvPr>
        </p:nvSpPr>
        <p:spPr>
          <a:xfrm>
            <a:off x="702294" y="9494599"/>
            <a:ext cx="9918368" cy="919258"/>
          </a:xfrm>
        </p:spPr>
        <p:txBody>
          <a:bodyPr wrap="square" lIns="0" tIns="180000" bIns="72000">
            <a:spAutoFit/>
          </a:bodyPr>
          <a:lstStyle>
            <a:lvl1pPr marL="0" indent="0" algn="l">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914549" indent="0" algn="ctr">
              <a:buNone/>
              <a:defRPr sz="4001"/>
            </a:lvl2pPr>
            <a:lvl3pPr marL="1829098" indent="0" algn="ctr">
              <a:buNone/>
              <a:defRPr sz="3600"/>
            </a:lvl3pPr>
            <a:lvl4pPr marL="2743649" indent="0" algn="ctr">
              <a:buNone/>
              <a:defRPr sz="3200"/>
            </a:lvl4pPr>
            <a:lvl5pPr marL="3658195" indent="0" algn="ctr">
              <a:buNone/>
              <a:defRPr sz="3200"/>
            </a:lvl5pPr>
            <a:lvl6pPr marL="4572744" indent="0" algn="ctr">
              <a:buNone/>
              <a:defRPr sz="3200"/>
            </a:lvl6pPr>
            <a:lvl7pPr marL="5487291" indent="0" algn="ctr">
              <a:buNone/>
              <a:defRPr sz="3200"/>
            </a:lvl7pPr>
            <a:lvl8pPr marL="6401840" indent="0" algn="ctr">
              <a:buNone/>
              <a:defRPr sz="3200"/>
            </a:lvl8pPr>
            <a:lvl9pPr marL="7316390" indent="0" algn="ctr">
              <a:buNone/>
              <a:defRPr sz="3200"/>
            </a:lvl9pPr>
          </a:lstStyle>
          <a:p>
            <a:r>
              <a:rPr lang="en-GB" dirty="0"/>
              <a:t>Click to edit master subtitle style</a:t>
            </a:r>
          </a:p>
        </p:txBody>
      </p:sp>
      <p:pic>
        <p:nvPicPr>
          <p:cNvPr id="19" name="Graphic 18" descr="Shield with solid fill">
            <a:extLst>
              <a:ext uri="{FF2B5EF4-FFF2-40B4-BE49-F238E27FC236}">
                <a16:creationId xmlns:a16="http://schemas.microsoft.com/office/drawing/2014/main" id="{5E0192AA-26EF-B68F-F7F5-A534426893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1" name="Text Placeholder 13">
            <a:extLst>
              <a:ext uri="{FF2B5EF4-FFF2-40B4-BE49-F238E27FC236}">
                <a16:creationId xmlns:a16="http://schemas.microsoft.com/office/drawing/2014/main" id="{04BAB098-FFC2-3859-0DAB-A4825C2025A6}"/>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7801663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2" name="Round Same-side Corner of Rectangle 1">
            <a:extLst>
              <a:ext uri="{FF2B5EF4-FFF2-40B4-BE49-F238E27FC236}">
                <a16:creationId xmlns:a16="http://schemas.microsoft.com/office/drawing/2014/main" id="{AB0BB82E-7DCB-3922-11FC-1BFE830F92F9}"/>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Shield with solid fill">
            <a:extLst>
              <a:ext uri="{FF2B5EF4-FFF2-40B4-BE49-F238E27FC236}">
                <a16:creationId xmlns:a16="http://schemas.microsoft.com/office/drawing/2014/main" id="{9E631078-CFEB-0F98-B296-F86ED7306B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8" name="Text Placeholder 13">
            <a:extLst>
              <a:ext uri="{FF2B5EF4-FFF2-40B4-BE49-F238E27FC236}">
                <a16:creationId xmlns:a16="http://schemas.microsoft.com/office/drawing/2014/main" id="{1C50A4A2-A38B-A5E5-B075-CAC0A1204314}"/>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4181953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4" name="Oval 13">
            <a:extLst>
              <a:ext uri="{FF2B5EF4-FFF2-40B4-BE49-F238E27FC236}">
                <a16:creationId xmlns:a16="http://schemas.microsoft.com/office/drawing/2014/main" id="{798CA3E6-9531-B5DA-C675-A5CBB2B0E1BD}"/>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65B15F02-CA47-9FE9-D09B-47B0F95E6ACB}"/>
              </a:ext>
            </a:extLst>
          </p:cNvPr>
          <p:cNvSpPr>
            <a:spLocks noGrp="1"/>
          </p:cNvSpPr>
          <p:nvPr>
            <p:ph type="title" hasCustomPrompt="1"/>
          </p:nvPr>
        </p:nvSpPr>
        <p:spPr>
          <a:xfrm>
            <a:off x="632824" y="641225"/>
            <a:ext cx="21296734" cy="2842237"/>
          </a:xfrm>
        </p:spPr>
        <p:txBody>
          <a:bodyPr wrap="square" lIns="0" tIns="144000" bIns="72000">
            <a:spAutoFit/>
          </a:bodyPr>
          <a:lstStyle>
            <a:lvl1pPr>
              <a:lnSpc>
                <a:spcPct val="90000"/>
              </a:lnSpc>
              <a:defRPr sz="9375">
                <a:solidFill>
                  <a:schemeClr val="bg1"/>
                </a:solidFill>
              </a:defRPr>
            </a:lvl1pPr>
          </a:lstStyle>
          <a:p>
            <a:r>
              <a:rPr lang="en-GB" dirty="0"/>
              <a:t>CLICK TO EDIT </a:t>
            </a:r>
            <a:br>
              <a:rPr lang="en-GB" dirty="0"/>
            </a:br>
            <a:r>
              <a:rPr lang="en-GB" dirty="0"/>
              <a:t>MASTER TITLE STYLE</a:t>
            </a:r>
          </a:p>
        </p:txBody>
      </p:sp>
      <p:sp>
        <p:nvSpPr>
          <p:cNvPr id="17" name="Round Same-side Corner of Rectangle 16">
            <a:extLst>
              <a:ext uri="{FF2B5EF4-FFF2-40B4-BE49-F238E27FC236}">
                <a16:creationId xmlns:a16="http://schemas.microsoft.com/office/drawing/2014/main" id="{B35A1F8A-318B-818E-AEFE-D8BED0510FED}"/>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hield with solid fill">
            <a:extLst>
              <a:ext uri="{FF2B5EF4-FFF2-40B4-BE49-F238E27FC236}">
                <a16:creationId xmlns:a16="http://schemas.microsoft.com/office/drawing/2014/main" id="{DF5D21E9-95D6-61E9-3594-03791415EB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20" name="Text Placeholder 13">
            <a:extLst>
              <a:ext uri="{FF2B5EF4-FFF2-40B4-BE49-F238E27FC236}">
                <a16:creationId xmlns:a16="http://schemas.microsoft.com/office/drawing/2014/main" id="{6B3BCBD1-8C08-5E4F-80EB-2B5F2BD688C7}"/>
              </a:ext>
            </a:extLst>
          </p:cNvPr>
          <p:cNvSpPr>
            <a:spLocks noGrp="1"/>
          </p:cNvSpPr>
          <p:nvPr>
            <p:ph type="body" sz="quarter" idx="14"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3347842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79" y="0"/>
            <a:ext cx="11459734" cy="12305582"/>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1075550" y="10408920"/>
            <a:ext cx="3306865" cy="330708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22508823" y="592932"/>
            <a:ext cx="1266411" cy="379948"/>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632824" y="3999754"/>
            <a:ext cx="11559176"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3" name="Title 1">
            <a:extLst>
              <a:ext uri="{FF2B5EF4-FFF2-40B4-BE49-F238E27FC236}">
                <a16:creationId xmlns:a16="http://schemas.microsoft.com/office/drawing/2014/main" id="{4DB27B74-4327-4E8F-38B3-552AA8535BF0}"/>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4" name="Round Same-side Corner of Rectangle 3">
            <a:extLst>
              <a:ext uri="{FF2B5EF4-FFF2-40B4-BE49-F238E27FC236}">
                <a16:creationId xmlns:a16="http://schemas.microsoft.com/office/drawing/2014/main" id="{9EFAC759-3B2F-1F46-052B-61B1CC2FEC42}"/>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Shield with solid fill">
            <a:extLst>
              <a:ext uri="{FF2B5EF4-FFF2-40B4-BE49-F238E27FC236}">
                <a16:creationId xmlns:a16="http://schemas.microsoft.com/office/drawing/2014/main" id="{5442335F-FFA5-B4B0-FF91-FFCBD5C580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9" name="Text Placeholder 13">
            <a:extLst>
              <a:ext uri="{FF2B5EF4-FFF2-40B4-BE49-F238E27FC236}">
                <a16:creationId xmlns:a16="http://schemas.microsoft.com/office/drawing/2014/main" id="{6F2167D2-92A0-D6E6-8ABF-642A06DB437F}"/>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634221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12922679" y="-1"/>
            <a:ext cx="11459734" cy="13716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7" name="Content Placeholder 2">
            <a:extLst>
              <a:ext uri="{FF2B5EF4-FFF2-40B4-BE49-F238E27FC236}">
                <a16:creationId xmlns:a16="http://schemas.microsoft.com/office/drawing/2014/main" id="{08C863DE-F61D-B461-0B77-A4ED975DC659}"/>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8" name="Title 1">
            <a:extLst>
              <a:ext uri="{FF2B5EF4-FFF2-40B4-BE49-F238E27FC236}">
                <a16:creationId xmlns:a16="http://schemas.microsoft.com/office/drawing/2014/main" id="{B2E5405E-4B34-9AAC-E1E2-F4D6C2682FB1}"/>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9" name="Round Same-side Corner of Rectangle 8">
            <a:extLst>
              <a:ext uri="{FF2B5EF4-FFF2-40B4-BE49-F238E27FC236}">
                <a16:creationId xmlns:a16="http://schemas.microsoft.com/office/drawing/2014/main" id="{425C5A20-89CA-6F43-8F9A-9C25CB304566}"/>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hield with solid fill">
            <a:extLst>
              <a:ext uri="{FF2B5EF4-FFF2-40B4-BE49-F238E27FC236}">
                <a16:creationId xmlns:a16="http://schemas.microsoft.com/office/drawing/2014/main" id="{AE0D2F83-4FBF-A332-5482-981891A5FE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5E527A7A-EFAB-1FD3-BCF2-CACE6AB2F902}"/>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175212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1075550" y="-1"/>
            <a:ext cx="3306865" cy="330708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2922681" y="1417320"/>
            <a:ext cx="10027267" cy="10888260"/>
          </a:xfrm>
          <a:solidFill>
            <a:srgbClr val="EFEFEF"/>
          </a:solidFill>
        </p:spPr>
        <p:txBody>
          <a:bodyPr lIns="360000" tIns="2880000" rIns="360000" bIns="360000" anchor="t" anchorCtr="0">
            <a:normAutofit/>
          </a:bodyPr>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22508823" y="592932"/>
            <a:ext cx="1266411" cy="379948"/>
          </a:xfrm>
          <a:prstGeom prst="rect">
            <a:avLst/>
          </a:prstGeom>
        </p:spPr>
      </p:pic>
      <p:pic>
        <p:nvPicPr>
          <p:cNvPr id="3" name="Graphic 2" descr="Shield with solid fill">
            <a:extLst>
              <a:ext uri="{FF2B5EF4-FFF2-40B4-BE49-F238E27FC236}">
                <a16:creationId xmlns:a16="http://schemas.microsoft.com/office/drawing/2014/main" id="{03113425-66EE-AE42-2760-59590EA456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17" y="13243592"/>
            <a:ext cx="373332" cy="373356"/>
          </a:xfrm>
          <a:prstGeom prst="rect">
            <a:avLst/>
          </a:prstGeom>
        </p:spPr>
      </p:pic>
      <p:sp>
        <p:nvSpPr>
          <p:cNvPr id="4" name="Content Placeholder 2">
            <a:extLst>
              <a:ext uri="{FF2B5EF4-FFF2-40B4-BE49-F238E27FC236}">
                <a16:creationId xmlns:a16="http://schemas.microsoft.com/office/drawing/2014/main" id="{9BAABADF-7A54-D777-914F-76FC42037078}"/>
              </a:ext>
            </a:extLst>
          </p:cNvPr>
          <p:cNvSpPr>
            <a:spLocks noGrp="1"/>
          </p:cNvSpPr>
          <p:nvPr>
            <p:ph idx="1" hasCustomPrompt="1"/>
          </p:nvPr>
        </p:nvSpPr>
        <p:spPr>
          <a:xfrm>
            <a:off x="632824" y="3999754"/>
            <a:ext cx="11558382" cy="8305829"/>
          </a:xfrm>
        </p:spPr>
        <p:txBody>
          <a:bodyPr numCol="1" spcCol="972000">
            <a:noAutofit/>
          </a:bodyPr>
          <a:lstStyle>
            <a:lvl1pPr marL="0" indent="0">
              <a:buNone/>
              <a:defRPr sz="3300" b="0" i="0">
                <a:solidFill>
                  <a:srgbClr val="132433"/>
                </a:solidFill>
                <a:latin typeface="Roboto" panose="02000000000000000000" pitchFamily="2" charset="0"/>
                <a:ea typeface="Roboto" panose="02000000000000000000" pitchFamily="2" charset="0"/>
                <a:cs typeface="Roboto" panose="02000000000000000000" pitchFamily="2" charset="0"/>
              </a:defRPr>
            </a:lvl1pPr>
            <a:lvl2pPr marL="914549"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1829098"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2743646"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365819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1829098"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a:t>
            </a:r>
          </a:p>
        </p:txBody>
      </p:sp>
      <p:sp>
        <p:nvSpPr>
          <p:cNvPr id="13" name="Title 1">
            <a:extLst>
              <a:ext uri="{FF2B5EF4-FFF2-40B4-BE49-F238E27FC236}">
                <a16:creationId xmlns:a16="http://schemas.microsoft.com/office/drawing/2014/main" id="{578FAA9D-5061-8B80-F7B3-C4584EC0C5BA}"/>
              </a:ext>
            </a:extLst>
          </p:cNvPr>
          <p:cNvSpPr>
            <a:spLocks noGrp="1"/>
          </p:cNvSpPr>
          <p:nvPr>
            <p:ph type="title" hasCustomPrompt="1"/>
          </p:nvPr>
        </p:nvSpPr>
        <p:spPr>
          <a:xfrm>
            <a:off x="632824" y="641225"/>
            <a:ext cx="11559176" cy="2842237"/>
          </a:xfrm>
        </p:spPr>
        <p:txBody>
          <a:bodyPr wrap="square" lIns="0" tIns="144000" bIns="72000">
            <a:spAutoFit/>
          </a:bodyPr>
          <a:lstStyle>
            <a:lvl1pPr>
              <a:lnSpc>
                <a:spcPct val="90000"/>
              </a:lnSpc>
              <a:defRPr sz="9375"/>
            </a:lvl1pPr>
          </a:lstStyle>
          <a:p>
            <a:r>
              <a:rPr lang="en-GB" dirty="0"/>
              <a:t>CLICK TO EDIT </a:t>
            </a:r>
            <a:br>
              <a:rPr lang="en-GB" dirty="0"/>
            </a:br>
            <a:r>
              <a:rPr lang="en-GB" dirty="0"/>
              <a:t>MASTER TITLE STYLE</a:t>
            </a:r>
          </a:p>
        </p:txBody>
      </p:sp>
      <p:sp>
        <p:nvSpPr>
          <p:cNvPr id="14" name="Round Same-side Corner of Rectangle 13">
            <a:extLst>
              <a:ext uri="{FF2B5EF4-FFF2-40B4-BE49-F238E27FC236}">
                <a16:creationId xmlns:a16="http://schemas.microsoft.com/office/drawing/2014/main" id="{00B14ACB-AD90-AE8E-935B-57E3E77048D4}"/>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hield with solid fill">
            <a:extLst>
              <a:ext uri="{FF2B5EF4-FFF2-40B4-BE49-F238E27FC236}">
                <a16:creationId xmlns:a16="http://schemas.microsoft.com/office/drawing/2014/main" id="{F039E894-09F1-1417-3837-E4B2B02E27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7" name="Text Placeholder 13">
            <a:extLst>
              <a:ext uri="{FF2B5EF4-FFF2-40B4-BE49-F238E27FC236}">
                <a16:creationId xmlns:a16="http://schemas.microsoft.com/office/drawing/2014/main" id="{288A681E-85F3-5587-0C27-9CB2F94A611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2">
                    <a:lumMod val="50000"/>
                  </a:schemeClr>
                </a:solidFill>
              </a:defRPr>
            </a:lvl1pPr>
          </a:lstStyle>
          <a:p>
            <a:r>
              <a:rPr lang="en-GB" dirty="0"/>
              <a:t>Confidential | Internal | Public</a:t>
            </a:r>
          </a:p>
        </p:txBody>
      </p:sp>
    </p:spTree>
    <p:extLst>
      <p:ext uri="{BB962C8B-B14F-4D97-AF65-F5344CB8AC3E}">
        <p14:creationId xmlns:p14="http://schemas.microsoft.com/office/powerpoint/2010/main" val="786062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1075550" y="10408920"/>
            <a:ext cx="3306865" cy="330708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23362590" y="12710401"/>
            <a:ext cx="825288" cy="825341"/>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53996" tIns="80995" rIns="26998" bIns="80995" rtlCol="0" anchor="ctr"/>
          <a:lstStyle/>
          <a:p>
            <a:pPr marL="0" marR="0" lvl="0" indent="0" algn="ctr" defTabSz="1829029" rtl="0" eaLnBrk="1" fontAlgn="auto" latinLnBrk="0" hangingPunct="1">
              <a:lnSpc>
                <a:spcPct val="100000"/>
              </a:lnSpc>
              <a:spcBef>
                <a:spcPts val="0"/>
              </a:spcBef>
              <a:spcAft>
                <a:spcPts val="0"/>
              </a:spcAft>
              <a:buClrTx/>
              <a:buSzTx/>
              <a:buFontTx/>
              <a:buNone/>
              <a:tabLst/>
              <a:defRPr/>
            </a:pPr>
            <a:fld id="{CF4433A5-733D-1844-8334-25B1871A3E4B}" type="slidenum">
              <a:rPr lang="en-GB" sz="2250" b="0" i="0" smtClean="0">
                <a:latin typeface="Roboto" panose="02000000000000000000" pitchFamily="2" charset="0"/>
                <a:ea typeface="Roboto" panose="02000000000000000000" pitchFamily="2" charset="0"/>
                <a:cs typeface="Roboto" panose="02000000000000000000" pitchFamily="2" charset="0"/>
              </a:rPr>
              <a:pPr marL="0" marR="0" lvl="0" indent="0" algn="ctr" defTabSz="1829029" rtl="0" eaLnBrk="1" fontAlgn="auto" latinLnBrk="0" hangingPunct="1">
                <a:lnSpc>
                  <a:spcPct val="100000"/>
                </a:lnSpc>
                <a:spcBef>
                  <a:spcPts val="0"/>
                </a:spcBef>
                <a:spcAft>
                  <a:spcPts val="0"/>
                </a:spcAft>
                <a:buClrTx/>
                <a:buSzTx/>
                <a:buFontTx/>
                <a:buNone/>
                <a:tabLst/>
                <a:defRPr/>
              </a:pPr>
              <a:t>‹#›</a:t>
            </a:fld>
            <a:endParaRPr lang="en-GB" sz="225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22508822" y="592932"/>
            <a:ext cx="1266410" cy="379948"/>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3574115" y="1405967"/>
            <a:ext cx="19375832" cy="10899615"/>
          </a:xfrm>
          <a:solidFill>
            <a:srgbClr val="EFEFEF"/>
          </a:solidFill>
        </p:spPr>
        <p:txBody>
          <a:bodyPr lIns="360000" tIns="2880000" rIns="360000" bIns="360000" anchor="t" anchorCtr="0"/>
          <a:lstStyle>
            <a:lvl1pPr marL="0" indent="0" algn="ctr">
              <a:buNone/>
              <a:defRPr sz="405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2599491" cy="13716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627197" y="641850"/>
            <a:ext cx="1263858" cy="11663731"/>
          </a:xfrm>
        </p:spPr>
        <p:txBody>
          <a:bodyPr vert="vert" wrap="square" lIns="0" tIns="108000" rIns="108000" bIns="108000" anchor="ctr" anchorCtr="0">
            <a:spAutoFit/>
          </a:bodyPr>
          <a:lstStyle>
            <a:lvl1pPr>
              <a:lnSpc>
                <a:spcPct val="80000"/>
              </a:lnSpc>
              <a:defRPr sz="9380">
                <a:solidFill>
                  <a:schemeClr val="bg1"/>
                </a:solidFill>
              </a:defRPr>
            </a:lvl1pPr>
          </a:lstStyle>
          <a:p>
            <a:r>
              <a:rPr lang="en-GB" dirty="0"/>
              <a:t>VIDEO TITLE</a:t>
            </a:r>
          </a:p>
        </p:txBody>
      </p:sp>
      <p:sp>
        <p:nvSpPr>
          <p:cNvPr id="10" name="Round Same-side Corner of Rectangle 9">
            <a:extLst>
              <a:ext uri="{FF2B5EF4-FFF2-40B4-BE49-F238E27FC236}">
                <a16:creationId xmlns:a16="http://schemas.microsoft.com/office/drawing/2014/main" id="{1E340E3F-CCDF-1BE7-F029-737FC8A3FA85}"/>
              </a:ext>
            </a:extLst>
          </p:cNvPr>
          <p:cNvSpPr/>
          <p:nvPr userDrawn="1"/>
        </p:nvSpPr>
        <p:spPr>
          <a:xfrm rot="5400000">
            <a:off x="11612" y="12915886"/>
            <a:ext cx="609600" cy="632823"/>
          </a:xfrm>
          <a:prstGeom prst="round2SameRect">
            <a:avLst>
              <a:gd name="adj1" fmla="val 50000"/>
              <a:gd name="adj2" fmla="val 0"/>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hield with solid fill">
            <a:extLst>
              <a:ext uri="{FF2B5EF4-FFF2-40B4-BE49-F238E27FC236}">
                <a16:creationId xmlns:a16="http://schemas.microsoft.com/office/drawing/2014/main" id="{78A18048-0DBB-5051-3CA6-4F0A862703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467" y="13041002"/>
            <a:ext cx="373332" cy="373356"/>
          </a:xfrm>
          <a:prstGeom prst="rect">
            <a:avLst/>
          </a:prstGeom>
        </p:spPr>
      </p:pic>
      <p:sp>
        <p:nvSpPr>
          <p:cNvPr id="14" name="Text Placeholder 13">
            <a:extLst>
              <a:ext uri="{FF2B5EF4-FFF2-40B4-BE49-F238E27FC236}">
                <a16:creationId xmlns:a16="http://schemas.microsoft.com/office/drawing/2014/main" id="{C863747A-B883-7805-B8C5-D574DB63C977}"/>
              </a:ext>
            </a:extLst>
          </p:cNvPr>
          <p:cNvSpPr>
            <a:spLocks noGrp="1"/>
          </p:cNvSpPr>
          <p:nvPr>
            <p:ph type="body" sz="quarter" idx="15" hasCustomPrompt="1"/>
          </p:nvPr>
        </p:nvSpPr>
        <p:spPr>
          <a:xfrm>
            <a:off x="632824" y="13041002"/>
            <a:ext cx="3554919" cy="373856"/>
          </a:xfrm>
        </p:spPr>
        <p:txBody>
          <a:bodyPr>
            <a:noAutofit/>
          </a:bodyPr>
          <a:lstStyle>
            <a:lvl1pPr marL="0" indent="0">
              <a:buFontTx/>
              <a:buNone/>
              <a:defRPr sz="2000">
                <a:solidFill>
                  <a:schemeClr val="bg1"/>
                </a:solidFill>
              </a:defRPr>
            </a:lvl1pPr>
          </a:lstStyle>
          <a:p>
            <a:r>
              <a:rPr lang="en-GB" dirty="0"/>
              <a:t>Confidential | Internal | Public</a:t>
            </a:r>
          </a:p>
        </p:txBody>
      </p:sp>
    </p:spTree>
    <p:extLst>
      <p:ext uri="{BB962C8B-B14F-4D97-AF65-F5344CB8AC3E}">
        <p14:creationId xmlns:p14="http://schemas.microsoft.com/office/powerpoint/2010/main" val="22298103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05.xml"/><Relationship Id="rId18" Type="http://schemas.openxmlformats.org/officeDocument/2006/relationships/slideLayout" Target="../slideLayouts/slideLayout410.xml"/><Relationship Id="rId26" Type="http://schemas.openxmlformats.org/officeDocument/2006/relationships/slideLayout" Target="../slideLayouts/slideLayout418.xml"/><Relationship Id="rId39" Type="http://schemas.openxmlformats.org/officeDocument/2006/relationships/slideLayout" Target="../slideLayouts/slideLayout431.xml"/><Relationship Id="rId21" Type="http://schemas.openxmlformats.org/officeDocument/2006/relationships/slideLayout" Target="../slideLayouts/slideLayout413.xml"/><Relationship Id="rId34" Type="http://schemas.openxmlformats.org/officeDocument/2006/relationships/slideLayout" Target="../slideLayouts/slideLayout426.xml"/><Relationship Id="rId42" Type="http://schemas.openxmlformats.org/officeDocument/2006/relationships/slideLayout" Target="../slideLayouts/slideLayout434.xml"/><Relationship Id="rId7" Type="http://schemas.openxmlformats.org/officeDocument/2006/relationships/slideLayout" Target="../slideLayouts/slideLayout399.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20" Type="http://schemas.openxmlformats.org/officeDocument/2006/relationships/slideLayout" Target="../slideLayouts/slideLayout412.xml"/><Relationship Id="rId29" Type="http://schemas.openxmlformats.org/officeDocument/2006/relationships/slideLayout" Target="../slideLayouts/slideLayout421.xml"/><Relationship Id="rId41" Type="http://schemas.openxmlformats.org/officeDocument/2006/relationships/slideLayout" Target="../slideLayouts/slideLayout433.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24" Type="http://schemas.openxmlformats.org/officeDocument/2006/relationships/slideLayout" Target="../slideLayouts/slideLayout416.xml"/><Relationship Id="rId32" Type="http://schemas.openxmlformats.org/officeDocument/2006/relationships/slideLayout" Target="../slideLayouts/slideLayout424.xml"/><Relationship Id="rId37" Type="http://schemas.openxmlformats.org/officeDocument/2006/relationships/slideLayout" Target="../slideLayouts/slideLayout429.xml"/><Relationship Id="rId40" Type="http://schemas.openxmlformats.org/officeDocument/2006/relationships/slideLayout" Target="../slideLayouts/slideLayout432.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23" Type="http://schemas.openxmlformats.org/officeDocument/2006/relationships/slideLayout" Target="../slideLayouts/slideLayout415.xml"/><Relationship Id="rId28" Type="http://schemas.openxmlformats.org/officeDocument/2006/relationships/slideLayout" Target="../slideLayouts/slideLayout420.xml"/><Relationship Id="rId36" Type="http://schemas.openxmlformats.org/officeDocument/2006/relationships/slideLayout" Target="../slideLayouts/slideLayout428.xml"/><Relationship Id="rId10" Type="http://schemas.openxmlformats.org/officeDocument/2006/relationships/slideLayout" Target="../slideLayouts/slideLayout402.xml"/><Relationship Id="rId19" Type="http://schemas.openxmlformats.org/officeDocument/2006/relationships/slideLayout" Target="../slideLayouts/slideLayout411.xml"/><Relationship Id="rId31" Type="http://schemas.openxmlformats.org/officeDocument/2006/relationships/slideLayout" Target="../slideLayouts/slideLayout423.xml"/><Relationship Id="rId44" Type="http://schemas.openxmlformats.org/officeDocument/2006/relationships/theme" Target="../theme/theme10.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 Id="rId22" Type="http://schemas.openxmlformats.org/officeDocument/2006/relationships/slideLayout" Target="../slideLayouts/slideLayout414.xml"/><Relationship Id="rId27" Type="http://schemas.openxmlformats.org/officeDocument/2006/relationships/slideLayout" Target="../slideLayouts/slideLayout419.xml"/><Relationship Id="rId30" Type="http://schemas.openxmlformats.org/officeDocument/2006/relationships/slideLayout" Target="../slideLayouts/slideLayout422.xml"/><Relationship Id="rId35" Type="http://schemas.openxmlformats.org/officeDocument/2006/relationships/slideLayout" Target="../slideLayouts/slideLayout427.xml"/><Relationship Id="rId43" Type="http://schemas.openxmlformats.org/officeDocument/2006/relationships/slideLayout" Target="../slideLayouts/slideLayout435.xml"/><Relationship Id="rId8" Type="http://schemas.openxmlformats.org/officeDocument/2006/relationships/slideLayout" Target="../slideLayouts/slideLayout400.xml"/><Relationship Id="rId3" Type="http://schemas.openxmlformats.org/officeDocument/2006/relationships/slideLayout" Target="../slideLayouts/slideLayout395.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5" Type="http://schemas.openxmlformats.org/officeDocument/2006/relationships/slideLayout" Target="../slideLayouts/slideLayout417.xml"/><Relationship Id="rId33" Type="http://schemas.openxmlformats.org/officeDocument/2006/relationships/slideLayout" Target="../slideLayouts/slideLayout425.xml"/><Relationship Id="rId38" Type="http://schemas.openxmlformats.org/officeDocument/2006/relationships/slideLayout" Target="../slideLayouts/slideLayout4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theme" Target="../theme/theme2.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41" Type="http://schemas.openxmlformats.org/officeDocument/2006/relationships/slideLayout" Target="../slideLayouts/slideLayout17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4" Type="http://schemas.openxmlformats.org/officeDocument/2006/relationships/theme" Target="../theme/theme4.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8" Type="http://schemas.openxmlformats.org/officeDocument/2006/relationships/slideLayout" Target="../slideLayouts/slideLayout138.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9" Type="http://schemas.openxmlformats.org/officeDocument/2006/relationships/slideLayout" Target="../slideLayouts/slideLayout212.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42" Type="http://schemas.openxmlformats.org/officeDocument/2006/relationships/slideLayout" Target="../slideLayouts/slideLayout215.xml"/><Relationship Id="rId47" Type="http://schemas.openxmlformats.org/officeDocument/2006/relationships/slideLayout" Target="../slideLayouts/slideLayout220.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40" Type="http://schemas.openxmlformats.org/officeDocument/2006/relationships/slideLayout" Target="../slideLayouts/slideLayout213.xml"/><Relationship Id="rId45" Type="http://schemas.openxmlformats.org/officeDocument/2006/relationships/slideLayout" Target="../slideLayouts/slideLayout218.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4" Type="http://schemas.openxmlformats.org/officeDocument/2006/relationships/slideLayout" Target="../slideLayouts/slideLayout217.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43" Type="http://schemas.openxmlformats.org/officeDocument/2006/relationships/slideLayout" Target="../slideLayouts/slideLayout216.xml"/><Relationship Id="rId48" Type="http://schemas.openxmlformats.org/officeDocument/2006/relationships/theme" Target="../theme/theme5.xml"/><Relationship Id="rId8" Type="http://schemas.openxmlformats.org/officeDocument/2006/relationships/slideLayout" Target="../slideLayouts/slideLayout181.xml"/><Relationship Id="rId3" Type="http://schemas.openxmlformats.org/officeDocument/2006/relationships/slideLayout" Target="../slideLayouts/slideLayout176.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46" Type="http://schemas.openxmlformats.org/officeDocument/2006/relationships/slideLayout" Target="../slideLayouts/slideLayout219.xml"/><Relationship Id="rId20" Type="http://schemas.openxmlformats.org/officeDocument/2006/relationships/slideLayout" Target="../slideLayouts/slideLayout193.xml"/><Relationship Id="rId41" Type="http://schemas.openxmlformats.org/officeDocument/2006/relationships/slideLayout" Target="../slideLayouts/slideLayout2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9" Type="http://schemas.openxmlformats.org/officeDocument/2006/relationships/slideLayout" Target="../slideLayouts/slideLayout259.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42" Type="http://schemas.openxmlformats.org/officeDocument/2006/relationships/slideLayout" Target="../slideLayouts/slideLayout262.xml"/><Relationship Id="rId7" Type="http://schemas.openxmlformats.org/officeDocument/2006/relationships/slideLayout" Target="../slideLayouts/slideLayout22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29" Type="http://schemas.openxmlformats.org/officeDocument/2006/relationships/slideLayout" Target="../slideLayouts/slideLayout249.xml"/><Relationship Id="rId41" Type="http://schemas.openxmlformats.org/officeDocument/2006/relationships/slideLayout" Target="../slideLayouts/slideLayout261.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40" Type="http://schemas.openxmlformats.org/officeDocument/2006/relationships/slideLayout" Target="../slideLayouts/slideLayout260.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4" Type="http://schemas.openxmlformats.org/officeDocument/2006/relationships/theme" Target="../theme/theme6.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 Id="rId8" Type="http://schemas.openxmlformats.org/officeDocument/2006/relationships/slideLayout" Target="../slideLayouts/slideLayout228.xml"/><Relationship Id="rId3" Type="http://schemas.openxmlformats.org/officeDocument/2006/relationships/slideLayout" Target="../slideLayouts/slideLayout223.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9" Type="http://schemas.openxmlformats.org/officeDocument/2006/relationships/slideLayout" Target="../slideLayouts/slideLayout302.xml"/><Relationship Id="rId21" Type="http://schemas.openxmlformats.org/officeDocument/2006/relationships/slideLayout" Target="../slideLayouts/slideLayout284.xml"/><Relationship Id="rId34" Type="http://schemas.openxmlformats.org/officeDocument/2006/relationships/slideLayout" Target="../slideLayouts/slideLayout297.xml"/><Relationship Id="rId42" Type="http://schemas.openxmlformats.org/officeDocument/2006/relationships/slideLayout" Target="../slideLayouts/slideLayout305.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29" Type="http://schemas.openxmlformats.org/officeDocument/2006/relationships/slideLayout" Target="../slideLayouts/slideLayout292.xml"/><Relationship Id="rId41" Type="http://schemas.openxmlformats.org/officeDocument/2006/relationships/slideLayout" Target="../slideLayouts/slideLayout304.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32" Type="http://schemas.openxmlformats.org/officeDocument/2006/relationships/slideLayout" Target="../slideLayouts/slideLayout295.xml"/><Relationship Id="rId37" Type="http://schemas.openxmlformats.org/officeDocument/2006/relationships/slideLayout" Target="../slideLayouts/slideLayout300.xml"/><Relationship Id="rId40" Type="http://schemas.openxmlformats.org/officeDocument/2006/relationships/slideLayout" Target="../slideLayouts/slideLayout303.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36" Type="http://schemas.openxmlformats.org/officeDocument/2006/relationships/slideLayout" Target="../slideLayouts/slideLayout299.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31" Type="http://schemas.openxmlformats.org/officeDocument/2006/relationships/slideLayout" Target="../slideLayouts/slideLayout294.xml"/><Relationship Id="rId44" Type="http://schemas.openxmlformats.org/officeDocument/2006/relationships/theme" Target="../theme/theme7.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slideLayout" Target="../slideLayouts/slideLayout293.xml"/><Relationship Id="rId35" Type="http://schemas.openxmlformats.org/officeDocument/2006/relationships/slideLayout" Target="../slideLayouts/slideLayout298.xml"/><Relationship Id="rId43" Type="http://schemas.openxmlformats.org/officeDocument/2006/relationships/slideLayout" Target="../slideLayouts/slideLayout306.xml"/><Relationship Id="rId8" Type="http://schemas.openxmlformats.org/officeDocument/2006/relationships/slideLayout" Target="../slideLayouts/slideLayout271.xml"/><Relationship Id="rId3" Type="http://schemas.openxmlformats.org/officeDocument/2006/relationships/slideLayout" Target="../slideLayouts/slideLayout266.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33" Type="http://schemas.openxmlformats.org/officeDocument/2006/relationships/slideLayout" Target="../slideLayouts/slideLayout296.xml"/><Relationship Id="rId38" Type="http://schemas.openxmlformats.org/officeDocument/2006/relationships/slideLayout" Target="../slideLayouts/slideLayout30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26" Type="http://schemas.openxmlformats.org/officeDocument/2006/relationships/slideLayout" Target="../slideLayouts/slideLayout332.xml"/><Relationship Id="rId39" Type="http://schemas.openxmlformats.org/officeDocument/2006/relationships/slideLayout" Target="../slideLayouts/slideLayout345.xml"/><Relationship Id="rId21" Type="http://schemas.openxmlformats.org/officeDocument/2006/relationships/slideLayout" Target="../slideLayouts/slideLayout327.xml"/><Relationship Id="rId34" Type="http://schemas.openxmlformats.org/officeDocument/2006/relationships/slideLayout" Target="../slideLayouts/slideLayout340.xml"/><Relationship Id="rId42" Type="http://schemas.openxmlformats.org/officeDocument/2006/relationships/slideLayout" Target="../slideLayouts/slideLayout348.xml"/><Relationship Id="rId7" Type="http://schemas.openxmlformats.org/officeDocument/2006/relationships/slideLayout" Target="../slideLayouts/slideLayout31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slideLayout" Target="../slideLayouts/slideLayout326.xml"/><Relationship Id="rId29" Type="http://schemas.openxmlformats.org/officeDocument/2006/relationships/slideLayout" Target="../slideLayouts/slideLayout335.xml"/><Relationship Id="rId41" Type="http://schemas.openxmlformats.org/officeDocument/2006/relationships/slideLayout" Target="../slideLayouts/slideLayout347.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32" Type="http://schemas.openxmlformats.org/officeDocument/2006/relationships/slideLayout" Target="../slideLayouts/slideLayout338.xml"/><Relationship Id="rId37" Type="http://schemas.openxmlformats.org/officeDocument/2006/relationships/slideLayout" Target="../slideLayouts/slideLayout343.xml"/><Relationship Id="rId40" Type="http://schemas.openxmlformats.org/officeDocument/2006/relationships/slideLayout" Target="../slideLayouts/slideLayout346.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36" Type="http://schemas.openxmlformats.org/officeDocument/2006/relationships/slideLayout" Target="../slideLayouts/slideLayout342.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31" Type="http://schemas.openxmlformats.org/officeDocument/2006/relationships/slideLayout" Target="../slideLayouts/slideLayout337.xml"/><Relationship Id="rId44" Type="http://schemas.openxmlformats.org/officeDocument/2006/relationships/theme" Target="../theme/theme8.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slideLayout" Target="../slideLayouts/slideLayout336.xml"/><Relationship Id="rId35" Type="http://schemas.openxmlformats.org/officeDocument/2006/relationships/slideLayout" Target="../slideLayouts/slideLayout341.xml"/><Relationship Id="rId43" Type="http://schemas.openxmlformats.org/officeDocument/2006/relationships/slideLayout" Target="../slideLayouts/slideLayout349.xml"/><Relationship Id="rId8" Type="http://schemas.openxmlformats.org/officeDocument/2006/relationships/slideLayout" Target="../slideLayouts/slideLayout314.xml"/><Relationship Id="rId3" Type="http://schemas.openxmlformats.org/officeDocument/2006/relationships/slideLayout" Target="../slideLayouts/slideLayout309.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33" Type="http://schemas.openxmlformats.org/officeDocument/2006/relationships/slideLayout" Target="../slideLayouts/slideLayout339.xml"/><Relationship Id="rId38" Type="http://schemas.openxmlformats.org/officeDocument/2006/relationships/slideLayout" Target="../slideLayouts/slideLayout34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62.xml"/><Relationship Id="rId18" Type="http://schemas.openxmlformats.org/officeDocument/2006/relationships/slideLayout" Target="../slideLayouts/slideLayout367.xml"/><Relationship Id="rId26" Type="http://schemas.openxmlformats.org/officeDocument/2006/relationships/slideLayout" Target="../slideLayouts/slideLayout375.xml"/><Relationship Id="rId39" Type="http://schemas.openxmlformats.org/officeDocument/2006/relationships/slideLayout" Target="../slideLayouts/slideLayout388.xml"/><Relationship Id="rId21" Type="http://schemas.openxmlformats.org/officeDocument/2006/relationships/slideLayout" Target="../slideLayouts/slideLayout370.xml"/><Relationship Id="rId34" Type="http://schemas.openxmlformats.org/officeDocument/2006/relationships/slideLayout" Target="../slideLayouts/slideLayout383.xml"/><Relationship Id="rId42" Type="http://schemas.openxmlformats.org/officeDocument/2006/relationships/slideLayout" Target="../slideLayouts/slideLayout391.xml"/><Relationship Id="rId7" Type="http://schemas.openxmlformats.org/officeDocument/2006/relationships/slideLayout" Target="../slideLayouts/slideLayout356.xml"/><Relationship Id="rId2" Type="http://schemas.openxmlformats.org/officeDocument/2006/relationships/slideLayout" Target="../slideLayouts/slideLayout351.xml"/><Relationship Id="rId16" Type="http://schemas.openxmlformats.org/officeDocument/2006/relationships/slideLayout" Target="../slideLayouts/slideLayout365.xml"/><Relationship Id="rId20" Type="http://schemas.openxmlformats.org/officeDocument/2006/relationships/slideLayout" Target="../slideLayouts/slideLayout369.xml"/><Relationship Id="rId29" Type="http://schemas.openxmlformats.org/officeDocument/2006/relationships/slideLayout" Target="../slideLayouts/slideLayout378.xml"/><Relationship Id="rId41" Type="http://schemas.openxmlformats.org/officeDocument/2006/relationships/slideLayout" Target="../slideLayouts/slideLayout390.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24" Type="http://schemas.openxmlformats.org/officeDocument/2006/relationships/slideLayout" Target="../slideLayouts/slideLayout373.xml"/><Relationship Id="rId32" Type="http://schemas.openxmlformats.org/officeDocument/2006/relationships/slideLayout" Target="../slideLayouts/slideLayout381.xml"/><Relationship Id="rId37" Type="http://schemas.openxmlformats.org/officeDocument/2006/relationships/slideLayout" Target="../slideLayouts/slideLayout386.xml"/><Relationship Id="rId40" Type="http://schemas.openxmlformats.org/officeDocument/2006/relationships/slideLayout" Target="../slideLayouts/slideLayout389.xml"/><Relationship Id="rId5" Type="http://schemas.openxmlformats.org/officeDocument/2006/relationships/slideLayout" Target="../slideLayouts/slideLayout354.xml"/><Relationship Id="rId15" Type="http://schemas.openxmlformats.org/officeDocument/2006/relationships/slideLayout" Target="../slideLayouts/slideLayout364.xml"/><Relationship Id="rId23" Type="http://schemas.openxmlformats.org/officeDocument/2006/relationships/slideLayout" Target="../slideLayouts/slideLayout372.xml"/><Relationship Id="rId28" Type="http://schemas.openxmlformats.org/officeDocument/2006/relationships/slideLayout" Target="../slideLayouts/slideLayout377.xml"/><Relationship Id="rId36" Type="http://schemas.openxmlformats.org/officeDocument/2006/relationships/slideLayout" Target="../slideLayouts/slideLayout385.xml"/><Relationship Id="rId10" Type="http://schemas.openxmlformats.org/officeDocument/2006/relationships/slideLayout" Target="../slideLayouts/slideLayout359.xml"/><Relationship Id="rId19" Type="http://schemas.openxmlformats.org/officeDocument/2006/relationships/slideLayout" Target="../slideLayouts/slideLayout368.xml"/><Relationship Id="rId31" Type="http://schemas.openxmlformats.org/officeDocument/2006/relationships/slideLayout" Target="../slideLayouts/slideLayout380.xml"/><Relationship Id="rId44" Type="http://schemas.openxmlformats.org/officeDocument/2006/relationships/theme" Target="../theme/theme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slideLayout" Target="../slideLayouts/slideLayout363.xml"/><Relationship Id="rId22" Type="http://schemas.openxmlformats.org/officeDocument/2006/relationships/slideLayout" Target="../slideLayouts/slideLayout371.xml"/><Relationship Id="rId27" Type="http://schemas.openxmlformats.org/officeDocument/2006/relationships/slideLayout" Target="../slideLayouts/slideLayout376.xml"/><Relationship Id="rId30" Type="http://schemas.openxmlformats.org/officeDocument/2006/relationships/slideLayout" Target="../slideLayouts/slideLayout379.xml"/><Relationship Id="rId35" Type="http://schemas.openxmlformats.org/officeDocument/2006/relationships/slideLayout" Target="../slideLayouts/slideLayout384.xml"/><Relationship Id="rId43" Type="http://schemas.openxmlformats.org/officeDocument/2006/relationships/slideLayout" Target="../slideLayouts/slideLayout392.xml"/><Relationship Id="rId8" Type="http://schemas.openxmlformats.org/officeDocument/2006/relationships/slideLayout" Target="../slideLayouts/slideLayout357.xml"/><Relationship Id="rId3" Type="http://schemas.openxmlformats.org/officeDocument/2006/relationships/slideLayout" Target="../slideLayouts/slideLayout352.xml"/><Relationship Id="rId12" Type="http://schemas.openxmlformats.org/officeDocument/2006/relationships/slideLayout" Target="../slideLayouts/slideLayout361.xml"/><Relationship Id="rId17" Type="http://schemas.openxmlformats.org/officeDocument/2006/relationships/slideLayout" Target="../slideLayouts/slideLayout366.xml"/><Relationship Id="rId25" Type="http://schemas.openxmlformats.org/officeDocument/2006/relationships/slideLayout" Target="../slideLayouts/slideLayout374.xml"/><Relationship Id="rId33" Type="http://schemas.openxmlformats.org/officeDocument/2006/relationships/slideLayout" Target="../slideLayouts/slideLayout382.xml"/><Relationship Id="rId38" Type="http://schemas.openxmlformats.org/officeDocument/2006/relationships/slideLayout" Target="../slideLayouts/slideLayout3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8" r:id="rId41"/>
    <p:sldLayoutId id="2147484127" r:id="rId42"/>
    <p:sldLayoutId id="2147484124"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orient="horz" pos="374" userDrawn="1">
          <p15:clr>
            <a:srgbClr val="F26B43"/>
          </p15:clr>
        </p15:guide>
        <p15:guide id="4" orient="horz" pos="8267" userDrawn="1">
          <p15:clr>
            <a:srgbClr val="F26B43"/>
          </p15:clr>
        </p15:guide>
        <p15:guide id="5" pos="382" userDrawn="1">
          <p15:clr>
            <a:srgbClr val="F26B43"/>
          </p15:clr>
        </p15:guide>
        <p15:guide id="6" pos="1497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832376454"/>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99083069"/>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 id="2147484151" r:id="rId22"/>
    <p:sldLayoutId id="2147484152" r:id="rId23"/>
    <p:sldLayoutId id="2147484153" r:id="rId24"/>
    <p:sldLayoutId id="2147484154" r:id="rId25"/>
    <p:sldLayoutId id="2147484155" r:id="rId26"/>
    <p:sldLayoutId id="2147484156" r:id="rId27"/>
    <p:sldLayoutId id="2147484157" r:id="rId28"/>
    <p:sldLayoutId id="2147484158" r:id="rId29"/>
    <p:sldLayoutId id="2147484159" r:id="rId30"/>
    <p:sldLayoutId id="2147484160" r:id="rId31"/>
    <p:sldLayoutId id="2147484161" r:id="rId32"/>
    <p:sldLayoutId id="2147484162" r:id="rId33"/>
    <p:sldLayoutId id="2147484163" r:id="rId34"/>
    <p:sldLayoutId id="2147484164" r:id="rId35"/>
    <p:sldLayoutId id="2147484165" r:id="rId36"/>
    <p:sldLayoutId id="2147484166" r:id="rId37"/>
    <p:sldLayoutId id="2147484167" r:id="rId38"/>
    <p:sldLayoutId id="2147484168" r:id="rId39"/>
    <p:sldLayoutId id="2147484169" r:id="rId40"/>
    <p:sldLayoutId id="2147484170" r:id="rId41"/>
    <p:sldLayoutId id="2147484171" r:id="rId42"/>
    <p:sldLayoutId id="2147484172" r:id="rId43"/>
    <p:sldLayoutId id="2147484525" r:id="rId44"/>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230621609"/>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 id="2147484191" r:id="rId18"/>
    <p:sldLayoutId id="2147484192" r:id="rId19"/>
    <p:sldLayoutId id="2147484193" r:id="rId20"/>
    <p:sldLayoutId id="2147484194" r:id="rId21"/>
    <p:sldLayoutId id="2147484195" r:id="rId22"/>
    <p:sldLayoutId id="2147484196" r:id="rId23"/>
    <p:sldLayoutId id="2147484197" r:id="rId24"/>
    <p:sldLayoutId id="2147484198" r:id="rId25"/>
    <p:sldLayoutId id="2147484199" r:id="rId26"/>
    <p:sldLayoutId id="2147484200" r:id="rId27"/>
    <p:sldLayoutId id="2147484201" r:id="rId28"/>
    <p:sldLayoutId id="2147484202" r:id="rId29"/>
    <p:sldLayoutId id="2147484203" r:id="rId30"/>
    <p:sldLayoutId id="2147484204" r:id="rId31"/>
    <p:sldLayoutId id="2147484205" r:id="rId32"/>
    <p:sldLayoutId id="2147484206" r:id="rId33"/>
    <p:sldLayoutId id="2147484207" r:id="rId34"/>
    <p:sldLayoutId id="2147484208" r:id="rId35"/>
    <p:sldLayoutId id="2147484209" r:id="rId36"/>
    <p:sldLayoutId id="2147484210" r:id="rId37"/>
    <p:sldLayoutId id="2147484211" r:id="rId38"/>
    <p:sldLayoutId id="2147484212" r:id="rId39"/>
    <p:sldLayoutId id="2147484213" r:id="rId40"/>
    <p:sldLayoutId id="2147484214" r:id="rId41"/>
    <p:sldLayoutId id="2147484215" r:id="rId42"/>
    <p:sldLayoutId id="2147484216"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83762730"/>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 id="2147484244" r:id="rId27"/>
    <p:sldLayoutId id="2147484245" r:id="rId28"/>
    <p:sldLayoutId id="2147484246" r:id="rId29"/>
    <p:sldLayoutId id="2147484247" r:id="rId30"/>
    <p:sldLayoutId id="2147484248" r:id="rId31"/>
    <p:sldLayoutId id="2147484249" r:id="rId32"/>
    <p:sldLayoutId id="2147484250" r:id="rId33"/>
    <p:sldLayoutId id="2147484251" r:id="rId34"/>
    <p:sldLayoutId id="2147484252" r:id="rId35"/>
    <p:sldLayoutId id="2147484253" r:id="rId36"/>
    <p:sldLayoutId id="2147484254" r:id="rId37"/>
    <p:sldLayoutId id="2147484255" r:id="rId38"/>
    <p:sldLayoutId id="2147484256" r:id="rId39"/>
    <p:sldLayoutId id="2147484257" r:id="rId40"/>
    <p:sldLayoutId id="2147484258" r:id="rId41"/>
    <p:sldLayoutId id="2147484259" r:id="rId42"/>
    <p:sldLayoutId id="2147484260"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96865239"/>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 id="2147484284" r:id="rId23"/>
    <p:sldLayoutId id="2147484285" r:id="rId24"/>
    <p:sldLayoutId id="2147484286" r:id="rId25"/>
    <p:sldLayoutId id="2147484287" r:id="rId26"/>
    <p:sldLayoutId id="2147484288" r:id="rId27"/>
    <p:sldLayoutId id="2147484289" r:id="rId28"/>
    <p:sldLayoutId id="2147484290" r:id="rId29"/>
    <p:sldLayoutId id="2147484291" r:id="rId30"/>
    <p:sldLayoutId id="2147484292" r:id="rId31"/>
    <p:sldLayoutId id="2147484293" r:id="rId32"/>
    <p:sldLayoutId id="2147484294" r:id="rId33"/>
    <p:sldLayoutId id="2147484295" r:id="rId34"/>
    <p:sldLayoutId id="2147484296" r:id="rId35"/>
    <p:sldLayoutId id="2147484297" r:id="rId36"/>
    <p:sldLayoutId id="2147484298" r:id="rId37"/>
    <p:sldLayoutId id="2147484299" r:id="rId38"/>
    <p:sldLayoutId id="2147484300" r:id="rId39"/>
    <p:sldLayoutId id="2147484301" r:id="rId40"/>
    <p:sldLayoutId id="2147484302" r:id="rId41"/>
    <p:sldLayoutId id="2147484303" r:id="rId42"/>
    <p:sldLayoutId id="2147484304" r:id="rId43"/>
    <p:sldLayoutId id="2147484526" r:id="rId44"/>
    <p:sldLayoutId id="2147484527" r:id="rId45"/>
    <p:sldLayoutId id="2147484528" r:id="rId46"/>
    <p:sldLayoutId id="2147484529" r:id="rId47"/>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581053374"/>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 id="2147484340" r:id="rId35"/>
    <p:sldLayoutId id="2147484341" r:id="rId36"/>
    <p:sldLayoutId id="2147484342" r:id="rId37"/>
    <p:sldLayoutId id="2147484343" r:id="rId38"/>
    <p:sldLayoutId id="2147484344" r:id="rId39"/>
    <p:sldLayoutId id="2147484345" r:id="rId40"/>
    <p:sldLayoutId id="2147484346" r:id="rId41"/>
    <p:sldLayoutId id="2147484347" r:id="rId42"/>
    <p:sldLayoutId id="2147484348"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120040404"/>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 id="2147484371" r:id="rId22"/>
    <p:sldLayoutId id="2147484372" r:id="rId23"/>
    <p:sldLayoutId id="2147484373" r:id="rId24"/>
    <p:sldLayoutId id="2147484374" r:id="rId25"/>
    <p:sldLayoutId id="2147484375" r:id="rId26"/>
    <p:sldLayoutId id="2147484376" r:id="rId27"/>
    <p:sldLayoutId id="2147484377" r:id="rId28"/>
    <p:sldLayoutId id="2147484378" r:id="rId29"/>
    <p:sldLayoutId id="2147484379" r:id="rId30"/>
    <p:sldLayoutId id="2147484380" r:id="rId31"/>
    <p:sldLayoutId id="2147484381" r:id="rId32"/>
    <p:sldLayoutId id="2147484382" r:id="rId33"/>
    <p:sldLayoutId id="2147484383" r:id="rId34"/>
    <p:sldLayoutId id="2147484384" r:id="rId35"/>
    <p:sldLayoutId id="2147484385" r:id="rId36"/>
    <p:sldLayoutId id="2147484386" r:id="rId37"/>
    <p:sldLayoutId id="2147484387" r:id="rId38"/>
    <p:sldLayoutId id="2147484388" r:id="rId39"/>
    <p:sldLayoutId id="2147484389" r:id="rId40"/>
    <p:sldLayoutId id="2147484390" r:id="rId41"/>
    <p:sldLayoutId id="2147484391" r:id="rId42"/>
    <p:sldLayoutId id="2147484392"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06330216"/>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 id="2147484410" r:id="rId17"/>
    <p:sldLayoutId id="2147484411" r:id="rId18"/>
    <p:sldLayoutId id="2147484412" r:id="rId19"/>
    <p:sldLayoutId id="2147484413" r:id="rId20"/>
    <p:sldLayoutId id="2147484414" r:id="rId21"/>
    <p:sldLayoutId id="2147484415" r:id="rId22"/>
    <p:sldLayoutId id="2147484416" r:id="rId23"/>
    <p:sldLayoutId id="2147484417" r:id="rId24"/>
    <p:sldLayoutId id="2147484418" r:id="rId25"/>
    <p:sldLayoutId id="2147484419" r:id="rId26"/>
    <p:sldLayoutId id="2147484420" r:id="rId27"/>
    <p:sldLayoutId id="2147484421" r:id="rId28"/>
    <p:sldLayoutId id="2147484422" r:id="rId29"/>
    <p:sldLayoutId id="2147484423" r:id="rId30"/>
    <p:sldLayoutId id="2147484424" r:id="rId31"/>
    <p:sldLayoutId id="2147484425" r:id="rId32"/>
    <p:sldLayoutId id="2147484426" r:id="rId33"/>
    <p:sldLayoutId id="2147484427" r:id="rId34"/>
    <p:sldLayoutId id="2147484428" r:id="rId35"/>
    <p:sldLayoutId id="2147484429" r:id="rId36"/>
    <p:sldLayoutId id="2147484430" r:id="rId37"/>
    <p:sldLayoutId id="2147484431" r:id="rId38"/>
    <p:sldLayoutId id="2147484432" r:id="rId39"/>
    <p:sldLayoutId id="2147484433" r:id="rId40"/>
    <p:sldLayoutId id="2147484434" r:id="rId41"/>
    <p:sldLayoutId id="2147484435" r:id="rId42"/>
    <p:sldLayoutId id="2147484436"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667827" y="641349"/>
            <a:ext cx="21029831" cy="1646390"/>
          </a:xfrm>
          <a:prstGeom prst="rect">
            <a:avLst/>
          </a:prstGeom>
        </p:spPr>
        <p:txBody>
          <a:bodyPr vert="horz" lIns="0" tIns="108000" rIns="0" bIns="72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1676292"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40285299"/>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3" r:id="rId16"/>
    <p:sldLayoutId id="2147484454" r:id="rId17"/>
    <p:sldLayoutId id="2147484455" r:id="rId18"/>
    <p:sldLayoutId id="2147484456" r:id="rId19"/>
    <p:sldLayoutId id="2147484457" r:id="rId20"/>
    <p:sldLayoutId id="2147484458" r:id="rId21"/>
    <p:sldLayoutId id="2147484459" r:id="rId22"/>
    <p:sldLayoutId id="2147484460" r:id="rId23"/>
    <p:sldLayoutId id="2147484461" r:id="rId24"/>
    <p:sldLayoutId id="2147484462" r:id="rId25"/>
    <p:sldLayoutId id="2147484463" r:id="rId26"/>
    <p:sldLayoutId id="2147484464" r:id="rId27"/>
    <p:sldLayoutId id="2147484465" r:id="rId28"/>
    <p:sldLayoutId id="2147484466" r:id="rId29"/>
    <p:sldLayoutId id="2147484467" r:id="rId30"/>
    <p:sldLayoutId id="2147484468" r:id="rId31"/>
    <p:sldLayoutId id="2147484469" r:id="rId32"/>
    <p:sldLayoutId id="2147484470" r:id="rId33"/>
    <p:sldLayoutId id="2147484471" r:id="rId34"/>
    <p:sldLayoutId id="2147484472" r:id="rId35"/>
    <p:sldLayoutId id="2147484473" r:id="rId36"/>
    <p:sldLayoutId id="2147484474" r:id="rId37"/>
    <p:sldLayoutId id="2147484475" r:id="rId38"/>
    <p:sldLayoutId id="2147484476" r:id="rId39"/>
    <p:sldLayoutId id="2147484477" r:id="rId40"/>
    <p:sldLayoutId id="2147484478" r:id="rId41"/>
    <p:sldLayoutId id="2147484479" r:id="rId42"/>
    <p:sldLayoutId id="2147484480" r:id="rId43"/>
  </p:sldLayoutIdLst>
  <p:txStyles>
    <p:titleStyle>
      <a:lvl1pPr algn="l" defTabSz="1829098" rtl="0" eaLnBrk="1" latinLnBrk="0" hangingPunct="1">
        <a:lnSpc>
          <a:spcPct val="90000"/>
        </a:lnSpc>
        <a:spcBef>
          <a:spcPct val="0"/>
        </a:spcBef>
        <a:buNone/>
        <a:defRPr sz="10575" b="1" i="0" kern="1200" spc="0">
          <a:solidFill>
            <a:srgbClr val="0E2432"/>
          </a:solidFill>
          <a:latin typeface="Antonio" pitchFamily="2" charset="77"/>
          <a:ea typeface="+mj-ea"/>
          <a:cs typeface="+mj-cs"/>
        </a:defRPr>
      </a:lvl1pPr>
    </p:titleStyle>
    <p:body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9098" rtl="0" eaLnBrk="1" latinLnBrk="0" hangingPunct="1">
        <a:defRPr sz="3600" kern="1200">
          <a:solidFill>
            <a:schemeClr val="tx1"/>
          </a:solidFill>
          <a:latin typeface="+mn-lt"/>
          <a:ea typeface="+mn-ea"/>
          <a:cs typeface="+mn-cs"/>
        </a:defRPr>
      </a:lvl1pPr>
      <a:lvl2pPr marL="914549" algn="l" defTabSz="1829098" rtl="0" eaLnBrk="1" latinLnBrk="0" hangingPunct="1">
        <a:defRPr sz="3600" kern="1200">
          <a:solidFill>
            <a:schemeClr val="tx1"/>
          </a:solidFill>
          <a:latin typeface="+mn-lt"/>
          <a:ea typeface="+mn-ea"/>
          <a:cs typeface="+mn-cs"/>
        </a:defRPr>
      </a:lvl2pPr>
      <a:lvl3pPr marL="1829098" algn="l" defTabSz="1829098" rtl="0" eaLnBrk="1" latinLnBrk="0" hangingPunct="1">
        <a:defRPr sz="3600" kern="1200">
          <a:solidFill>
            <a:schemeClr val="tx1"/>
          </a:solidFill>
          <a:latin typeface="+mn-lt"/>
          <a:ea typeface="+mn-ea"/>
          <a:cs typeface="+mn-cs"/>
        </a:defRPr>
      </a:lvl3pPr>
      <a:lvl4pPr marL="2743649" algn="l" defTabSz="1829098" rtl="0" eaLnBrk="1" latinLnBrk="0" hangingPunct="1">
        <a:defRPr sz="3600" kern="1200">
          <a:solidFill>
            <a:schemeClr val="tx1"/>
          </a:solidFill>
          <a:latin typeface="+mn-lt"/>
          <a:ea typeface="+mn-ea"/>
          <a:cs typeface="+mn-cs"/>
        </a:defRPr>
      </a:lvl4pPr>
      <a:lvl5pPr marL="3658195" algn="l" defTabSz="1829098" rtl="0" eaLnBrk="1" latinLnBrk="0" hangingPunct="1">
        <a:defRPr sz="3600" kern="1200">
          <a:solidFill>
            <a:schemeClr val="tx1"/>
          </a:solidFill>
          <a:latin typeface="+mn-lt"/>
          <a:ea typeface="+mn-ea"/>
          <a:cs typeface="+mn-cs"/>
        </a:defRPr>
      </a:lvl5pPr>
      <a:lvl6pPr marL="4572744" algn="l" defTabSz="1829098" rtl="0" eaLnBrk="1" latinLnBrk="0" hangingPunct="1">
        <a:defRPr sz="3600" kern="1200">
          <a:solidFill>
            <a:schemeClr val="tx1"/>
          </a:solidFill>
          <a:latin typeface="+mn-lt"/>
          <a:ea typeface="+mn-ea"/>
          <a:cs typeface="+mn-cs"/>
        </a:defRPr>
      </a:lvl6pPr>
      <a:lvl7pPr marL="5487291" algn="l" defTabSz="1829098" rtl="0" eaLnBrk="1" latinLnBrk="0" hangingPunct="1">
        <a:defRPr sz="3600" kern="1200">
          <a:solidFill>
            <a:schemeClr val="tx1"/>
          </a:solidFill>
          <a:latin typeface="+mn-lt"/>
          <a:ea typeface="+mn-ea"/>
          <a:cs typeface="+mn-cs"/>
        </a:defRPr>
      </a:lvl7pPr>
      <a:lvl8pPr marL="6401840" algn="l" defTabSz="1829098" rtl="0" eaLnBrk="1" latinLnBrk="0" hangingPunct="1">
        <a:defRPr sz="3600" kern="1200">
          <a:solidFill>
            <a:schemeClr val="tx1"/>
          </a:solidFill>
          <a:latin typeface="+mn-lt"/>
          <a:ea typeface="+mn-ea"/>
          <a:cs typeface="+mn-cs"/>
        </a:defRPr>
      </a:lvl8pPr>
      <a:lvl9pPr marL="7316390" algn="l" defTabSz="182909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orient="horz" pos="374">
          <p15:clr>
            <a:srgbClr val="F26B43"/>
          </p15:clr>
        </p15:guide>
        <p15:guide id="4" orient="horz" pos="8267">
          <p15:clr>
            <a:srgbClr val="F26B43"/>
          </p15:clr>
        </p15:guide>
        <p15:guide id="5" pos="382">
          <p15:clr>
            <a:srgbClr val="F26B43"/>
          </p15:clr>
        </p15:guide>
        <p15:guide id="6" pos="1497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00.xml"/><Relationship Id="rId4" Type="http://schemas.openxmlformats.org/officeDocument/2006/relationships/hyperlink" Target="https://www.ucas.com/undergraduate/results-confirmation-and-clearing/results/what-your-application-status-means#:~:text=At%20least%20one%20of%20your,date%20or%20point%20of%20entry."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40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03.xml"/></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4.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2" Type="http://schemas.openxmlformats.org/officeDocument/2006/relationships/hyperlink" Target="https://ultimateguides.ucas.com/makethemostofclearing/" TargetMode="External"/><Relationship Id="rId1" Type="http://schemas.openxmlformats.org/officeDocument/2006/relationships/slideLayout" Target="../slideLayouts/slideLayout1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6.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1DA50F-9EF1-9455-6F48-F594D714AE43}"/>
              </a:ext>
            </a:extLst>
          </p:cNvPr>
          <p:cNvPicPr>
            <a:picLocks noGrp="1" noChangeAspect="1"/>
          </p:cNvPicPr>
          <p:nvPr>
            <p:ph type="pic" sz="quarter" idx="13"/>
          </p:nvPr>
        </p:nvPicPr>
        <p:blipFill>
          <a:blip r:embed="rId2"/>
          <a:srcRect l="25002" r="25002"/>
          <a:stretch/>
        </p:blipFill>
        <p:spPr>
          <a:prstGeom prst="rect">
            <a:avLst/>
          </a:prstGeom>
          <a:solidFill>
            <a:srgbClr val="EFEFEF"/>
          </a:solidFill>
        </p:spPr>
      </p:pic>
      <p:sp>
        <p:nvSpPr>
          <p:cNvPr id="3" name="Title 2">
            <a:extLst>
              <a:ext uri="{FF2B5EF4-FFF2-40B4-BE49-F238E27FC236}">
                <a16:creationId xmlns:a16="http://schemas.microsoft.com/office/drawing/2014/main" id="{37BDD621-C59F-2C76-2A22-2C59F6D0F25A}"/>
              </a:ext>
            </a:extLst>
          </p:cNvPr>
          <p:cNvSpPr>
            <a:spLocks noGrp="1"/>
          </p:cNvSpPr>
          <p:nvPr>
            <p:ph type="ctrTitle"/>
          </p:nvPr>
        </p:nvSpPr>
        <p:spPr>
          <a:xfrm>
            <a:off x="702294" y="5672436"/>
            <a:ext cx="9918368" cy="2951747"/>
          </a:xfrm>
        </p:spPr>
        <p:txBody>
          <a:bodyPr/>
          <a:lstStyle/>
          <a:p>
            <a:r>
              <a:rPr lang="en-GB" sz="10000" dirty="0"/>
              <a:t>CONFIRMATION AND CLEARING 2026 </a:t>
            </a:r>
          </a:p>
        </p:txBody>
      </p:sp>
      <p:sp>
        <p:nvSpPr>
          <p:cNvPr id="4" name="Subtitle 3">
            <a:extLst>
              <a:ext uri="{FF2B5EF4-FFF2-40B4-BE49-F238E27FC236}">
                <a16:creationId xmlns:a16="http://schemas.microsoft.com/office/drawing/2014/main" id="{8A5F1E77-3684-9F2C-AF44-32F3C6C3B9E4}"/>
              </a:ext>
            </a:extLst>
          </p:cNvPr>
          <p:cNvSpPr>
            <a:spLocks noGrp="1"/>
          </p:cNvSpPr>
          <p:nvPr>
            <p:ph type="subTitle" idx="1"/>
          </p:nvPr>
        </p:nvSpPr>
        <p:spPr>
          <a:xfrm>
            <a:off x="702294" y="9494599"/>
            <a:ext cx="9918368" cy="1618937"/>
          </a:xfrm>
        </p:spPr>
        <p:txBody>
          <a:bodyPr/>
          <a:lstStyle/>
          <a:p>
            <a:r>
              <a:rPr lang="en-GB" dirty="0"/>
              <a:t>What you need to know </a:t>
            </a:r>
          </a:p>
          <a:p>
            <a:r>
              <a:rPr lang="en-GB" sz="2800" dirty="0"/>
              <a:t>Last updated 09/04/2026</a:t>
            </a:r>
          </a:p>
        </p:txBody>
      </p:sp>
      <p:sp>
        <p:nvSpPr>
          <p:cNvPr id="5" name="Text Placeholder 4">
            <a:extLst>
              <a:ext uri="{FF2B5EF4-FFF2-40B4-BE49-F238E27FC236}">
                <a16:creationId xmlns:a16="http://schemas.microsoft.com/office/drawing/2014/main" id="{682E63AE-D662-6A48-0368-01939425D9D7}"/>
              </a:ext>
            </a:extLst>
          </p:cNvPr>
          <p:cNvSpPr>
            <a:spLocks noGrp="1"/>
          </p:cNvSpPr>
          <p:nvPr>
            <p:ph type="body" sz="quarter" idx="14"/>
          </p:nvPr>
        </p:nvSpPr>
        <p:spPr/>
        <p:txBody>
          <a:bodyPr/>
          <a:lstStyle/>
          <a:p>
            <a:r>
              <a:rPr lang="en-GB" dirty="0"/>
              <a:t>Public</a:t>
            </a:r>
          </a:p>
        </p:txBody>
      </p:sp>
    </p:spTree>
    <p:extLst>
      <p:ext uri="{BB962C8B-B14F-4D97-AF65-F5344CB8AC3E}">
        <p14:creationId xmlns:p14="http://schemas.microsoft.com/office/powerpoint/2010/main" val="255982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DBB2-F456-5D6F-664C-2839A938358E}"/>
              </a:ext>
            </a:extLst>
          </p:cNvPr>
          <p:cNvSpPr>
            <a:spLocks noGrp="1"/>
          </p:cNvSpPr>
          <p:nvPr>
            <p:ph type="title"/>
          </p:nvPr>
        </p:nvSpPr>
        <p:spPr>
          <a:xfrm>
            <a:off x="632824" y="1123556"/>
            <a:ext cx="21296734" cy="1516542"/>
          </a:xfrm>
        </p:spPr>
        <p:txBody>
          <a:bodyPr/>
          <a:lstStyle/>
          <a:p>
            <a:r>
              <a:rPr lang="en-GB" dirty="0"/>
              <a:t>CLEARING </a:t>
            </a:r>
            <a:r>
              <a:rPr lang="en-GB" dirty="0">
                <a:solidFill>
                  <a:schemeClr val="accent2"/>
                </a:solidFill>
              </a:rPr>
              <a:t>EXPLAINED</a:t>
            </a:r>
            <a:r>
              <a:rPr lang="en-GB" dirty="0"/>
              <a:t> </a:t>
            </a:r>
          </a:p>
        </p:txBody>
      </p:sp>
      <p:sp>
        <p:nvSpPr>
          <p:cNvPr id="3" name="Text Placeholder 2">
            <a:extLst>
              <a:ext uri="{FF2B5EF4-FFF2-40B4-BE49-F238E27FC236}">
                <a16:creationId xmlns:a16="http://schemas.microsoft.com/office/drawing/2014/main" id="{B47C338F-FDEC-4629-F8DF-85584483C6CB}"/>
              </a:ext>
            </a:extLst>
          </p:cNvPr>
          <p:cNvSpPr>
            <a:spLocks noGrp="1"/>
          </p:cNvSpPr>
          <p:nvPr>
            <p:ph type="body" sz="quarter" idx="15"/>
          </p:nvPr>
        </p:nvSpPr>
        <p:spPr/>
        <p:txBody>
          <a:bodyPr/>
          <a:lstStyle/>
          <a:p>
            <a:r>
              <a:rPr lang="en-GB"/>
              <a:t>Public </a:t>
            </a:r>
          </a:p>
        </p:txBody>
      </p:sp>
      <p:sp>
        <p:nvSpPr>
          <p:cNvPr id="4" name="TextBox 3">
            <a:extLst>
              <a:ext uri="{FF2B5EF4-FFF2-40B4-BE49-F238E27FC236}">
                <a16:creationId xmlns:a16="http://schemas.microsoft.com/office/drawing/2014/main" id="{B442E875-97B8-FC00-185B-036D7ECD3BA6}"/>
              </a:ext>
            </a:extLst>
          </p:cNvPr>
          <p:cNvSpPr txBox="1"/>
          <p:nvPr/>
        </p:nvSpPr>
        <p:spPr>
          <a:xfrm>
            <a:off x="984170" y="3672558"/>
            <a:ext cx="10084881" cy="9451305"/>
          </a:xfrm>
          <a:prstGeom prst="rect">
            <a:avLst/>
          </a:prstGeom>
          <a:noFill/>
        </p:spPr>
        <p:txBody>
          <a:bodyPr wrap="square">
            <a:spAutoFit/>
          </a:bodyPr>
          <a:lstStyle/>
          <a:p>
            <a:pPr defTabSz="685784">
              <a:spcBef>
                <a:spcPts val="450"/>
              </a:spcBef>
              <a:buClr>
                <a:srgbClr val="3BC0C7"/>
              </a:buClr>
              <a:defRPr/>
            </a:pPr>
            <a:r>
              <a:rPr lang="en-US" sz="4000" dirty="0">
                <a:solidFill>
                  <a:srgbClr val="1F2834"/>
                </a:solidFill>
                <a:latin typeface="Roboto Light "/>
                <a:ea typeface="Roboto Light" panose="02000000000000000000" pitchFamily="2" charset="0"/>
                <a:cs typeface="Roboto Light" panose="02000000000000000000" pitchFamily="2" charset="0"/>
              </a:rPr>
              <a:t>Your chance to find an opportunity; Clearing runs between </a:t>
            </a:r>
            <a:r>
              <a:rPr lang="en-US" sz="4000" b="1" dirty="0">
                <a:solidFill>
                  <a:srgbClr val="1F2834"/>
                </a:solidFill>
                <a:latin typeface="Roboto Light "/>
                <a:ea typeface="Roboto Light" panose="02000000000000000000" pitchFamily="2" charset="0"/>
                <a:cs typeface="Roboto Light" panose="02000000000000000000" pitchFamily="2" charset="0"/>
              </a:rPr>
              <a:t>2 July – 19  October.</a:t>
            </a:r>
          </a:p>
          <a:p>
            <a:pPr defTabSz="685784">
              <a:spcBef>
                <a:spcPts val="450"/>
              </a:spcBef>
              <a:buClr>
                <a:srgbClr val="3BC0C7"/>
              </a:buClr>
              <a:defRPr/>
            </a:pPr>
            <a:endParaRPr lang="en-US" sz="4000" b="1" dirty="0">
              <a:solidFill>
                <a:srgbClr val="1F2834"/>
              </a:solidFill>
              <a:latin typeface="Roboto Light "/>
              <a:ea typeface="Roboto Light" panose="02000000000000000000" pitchFamily="2" charset="0"/>
              <a:cs typeface="Roboto Light" panose="02000000000000000000" pitchFamily="2" charset="0"/>
            </a:endParaRPr>
          </a:p>
          <a:p>
            <a:r>
              <a:rPr lang="en-GB" sz="4000" dirty="0">
                <a:latin typeface="Roboto Light "/>
              </a:rPr>
              <a:t>If you don’t have any offers, aren’t waiting on decisions, or have declined all your offers, your application will show that you’re in Clearing.</a:t>
            </a:r>
          </a:p>
          <a:p>
            <a:endParaRPr lang="en-GB" sz="4000" dirty="0">
              <a:latin typeface="Roboto Light "/>
            </a:endParaRPr>
          </a:p>
          <a:p>
            <a:r>
              <a:rPr lang="en-GB" sz="4000" dirty="0">
                <a:latin typeface="Roboto Light "/>
              </a:rPr>
              <a:t>You’ll also see personalised course suggestions to help you find matches.</a:t>
            </a:r>
          </a:p>
          <a:p>
            <a:endParaRPr lang="en-GB" sz="4000" dirty="0">
              <a:latin typeface="Roboto Light "/>
            </a:endParaRPr>
          </a:p>
          <a:p>
            <a:r>
              <a:rPr lang="en-GB" sz="4000" dirty="0">
                <a:latin typeface="Roboto Light "/>
              </a:rPr>
              <a:t>Before you add a Clearing choice, make sure you’ve spoken to the university or college first.</a:t>
            </a:r>
          </a:p>
          <a:p>
            <a:endParaRPr lang="en-GB" sz="4400" dirty="0">
              <a:latin typeface="Roboto Light "/>
            </a:endParaRPr>
          </a:p>
        </p:txBody>
      </p:sp>
      <p:pic>
        <p:nvPicPr>
          <p:cNvPr id="6" name="Picture 5">
            <a:extLst>
              <a:ext uri="{FF2B5EF4-FFF2-40B4-BE49-F238E27FC236}">
                <a16:creationId xmlns:a16="http://schemas.microsoft.com/office/drawing/2014/main" id="{6C6A1DF2-E18B-32AF-992F-308161A4F868}"/>
              </a:ext>
            </a:extLst>
          </p:cNvPr>
          <p:cNvPicPr>
            <a:picLocks noChangeAspect="1"/>
          </p:cNvPicPr>
          <p:nvPr/>
        </p:nvPicPr>
        <p:blipFill>
          <a:blip r:embed="rId2"/>
          <a:srcRect l="2266" t="13194" r="27342" b="14722"/>
          <a:stretch>
            <a:fillRect/>
          </a:stretch>
        </p:blipFill>
        <p:spPr>
          <a:xfrm>
            <a:off x="11743651" y="2987718"/>
            <a:ext cx="12638762" cy="8088184"/>
          </a:xfrm>
          <a:prstGeom prst="rect">
            <a:avLst/>
          </a:prstGeom>
        </p:spPr>
      </p:pic>
    </p:spTree>
    <p:extLst>
      <p:ext uri="{BB962C8B-B14F-4D97-AF65-F5344CB8AC3E}">
        <p14:creationId xmlns:p14="http://schemas.microsoft.com/office/powerpoint/2010/main" val="412297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DA29E-9280-438A-8AEF-13DD8EC986C7}"/>
              </a:ext>
            </a:extLst>
          </p:cNvPr>
          <p:cNvSpPr>
            <a:spLocks noGrp="1"/>
          </p:cNvSpPr>
          <p:nvPr>
            <p:ph type="title"/>
          </p:nvPr>
        </p:nvSpPr>
        <p:spPr>
          <a:xfrm>
            <a:off x="632824" y="641225"/>
            <a:ext cx="21296734" cy="1516542"/>
          </a:xfrm>
        </p:spPr>
        <p:txBody>
          <a:bodyPr/>
          <a:lstStyle/>
          <a:p>
            <a:r>
              <a:rPr lang="en-GB" dirty="0"/>
              <a:t>APPLICATION </a:t>
            </a:r>
            <a:r>
              <a:rPr lang="en-GB" dirty="0">
                <a:solidFill>
                  <a:schemeClr val="accent2"/>
                </a:solidFill>
              </a:rPr>
              <a:t>STATUS</a:t>
            </a:r>
          </a:p>
        </p:txBody>
      </p:sp>
      <p:sp>
        <p:nvSpPr>
          <p:cNvPr id="5" name="Text Placeholder 4">
            <a:extLst>
              <a:ext uri="{FF2B5EF4-FFF2-40B4-BE49-F238E27FC236}">
                <a16:creationId xmlns:a16="http://schemas.microsoft.com/office/drawing/2014/main" id="{3B50DEEE-80D8-01F1-F943-3301B8D0F7C2}"/>
              </a:ext>
            </a:extLst>
          </p:cNvPr>
          <p:cNvSpPr>
            <a:spLocks noGrp="1"/>
          </p:cNvSpPr>
          <p:nvPr>
            <p:ph type="body" sz="quarter" idx="14"/>
          </p:nvPr>
        </p:nvSpPr>
        <p:spPr/>
        <p:txBody>
          <a:bodyPr/>
          <a:lstStyle/>
          <a:p>
            <a:r>
              <a:rPr lang="en-GB" dirty="0"/>
              <a:t>Public </a:t>
            </a:r>
          </a:p>
        </p:txBody>
      </p:sp>
      <p:pic>
        <p:nvPicPr>
          <p:cNvPr id="6" name="Picture 5" descr="Graphical user interface, text, application&#10;&#10;Description automatically generated">
            <a:extLst>
              <a:ext uri="{FF2B5EF4-FFF2-40B4-BE49-F238E27FC236}">
                <a16:creationId xmlns:a16="http://schemas.microsoft.com/office/drawing/2014/main" id="{07453895-F508-0CBB-6E72-AAD899DE757A}"/>
              </a:ext>
            </a:extLst>
          </p:cNvPr>
          <p:cNvPicPr/>
          <p:nvPr/>
        </p:nvPicPr>
        <p:blipFill>
          <a:blip r:embed="rId2"/>
          <a:stretch>
            <a:fillRect/>
          </a:stretch>
        </p:blipFill>
        <p:spPr>
          <a:xfrm>
            <a:off x="9980240" y="7707086"/>
            <a:ext cx="14402173" cy="3445571"/>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6C39B481-A205-99CA-040A-A017880406EF}"/>
              </a:ext>
            </a:extLst>
          </p:cNvPr>
          <p:cNvPicPr/>
          <p:nvPr/>
        </p:nvPicPr>
        <p:blipFill rotWithShape="1">
          <a:blip r:embed="rId3"/>
          <a:srcRect l="6024" t="8577" r="5498" b="35750"/>
          <a:stretch/>
        </p:blipFill>
        <p:spPr>
          <a:xfrm>
            <a:off x="10221685" y="2563343"/>
            <a:ext cx="13911943" cy="5143743"/>
          </a:xfrm>
          <a:prstGeom prst="roundRect">
            <a:avLst>
              <a:gd name="adj" fmla="val 0"/>
            </a:avLst>
          </a:prstGeom>
        </p:spPr>
      </p:pic>
      <p:sp>
        <p:nvSpPr>
          <p:cNvPr id="9" name="TextBox 8">
            <a:extLst>
              <a:ext uri="{FF2B5EF4-FFF2-40B4-BE49-F238E27FC236}">
                <a16:creationId xmlns:a16="http://schemas.microsoft.com/office/drawing/2014/main" id="{A2541C22-5C08-E13A-B3E5-653B6ED2E31F}"/>
              </a:ext>
            </a:extLst>
          </p:cNvPr>
          <p:cNvSpPr txBox="1"/>
          <p:nvPr/>
        </p:nvSpPr>
        <p:spPr>
          <a:xfrm>
            <a:off x="734488" y="3782935"/>
            <a:ext cx="9125030" cy="7848302"/>
          </a:xfrm>
          <a:prstGeom prst="rect">
            <a:avLst/>
          </a:prstGeom>
          <a:noFill/>
        </p:spPr>
        <p:txBody>
          <a:bodyPr wrap="square">
            <a:spAutoFit/>
          </a:bodyPr>
          <a:lstStyle/>
          <a:p>
            <a:r>
              <a:rPr lang="en-GB" dirty="0">
                <a:solidFill>
                  <a:schemeClr val="bg1"/>
                </a:solidFill>
                <a:latin typeface="Roboto Light" panose="02000000000000000000" pitchFamily="2" charset="0"/>
                <a:ea typeface="Roboto Light" panose="02000000000000000000" pitchFamily="2" charset="0"/>
              </a:rPr>
              <a:t>The status bar at the top of your application shows your current application status and whether you’re eligible for Clearing. </a:t>
            </a:r>
          </a:p>
          <a:p>
            <a:endParaRPr lang="en-GB" dirty="0">
              <a:solidFill>
                <a:schemeClr val="bg1"/>
              </a:solidFill>
              <a:latin typeface="Roboto Light" panose="02000000000000000000" pitchFamily="2" charset="0"/>
              <a:ea typeface="Roboto Light" panose="02000000000000000000" pitchFamily="2" charset="0"/>
            </a:endParaRPr>
          </a:p>
          <a:p>
            <a:r>
              <a:rPr lang="en-GB" dirty="0">
                <a:solidFill>
                  <a:schemeClr val="bg1"/>
                </a:solidFill>
                <a:latin typeface="Roboto Light" panose="02000000000000000000" pitchFamily="2" charset="0"/>
                <a:ea typeface="Roboto Light" panose="02000000000000000000" pitchFamily="2" charset="0"/>
              </a:rPr>
              <a:t>It updates automatically as you take actions or as universities make decisions.</a:t>
            </a:r>
          </a:p>
          <a:p>
            <a:endParaRPr lang="en-GB" dirty="0">
              <a:solidFill>
                <a:schemeClr val="bg1"/>
              </a:solidFill>
              <a:latin typeface="Roboto Light" panose="02000000000000000000" pitchFamily="2" charset="0"/>
              <a:ea typeface="Roboto Light" panose="02000000000000000000" pitchFamily="2" charset="0"/>
            </a:endParaRPr>
          </a:p>
          <a:p>
            <a:r>
              <a:rPr lang="en-GB" dirty="0">
                <a:solidFill>
                  <a:schemeClr val="bg1"/>
                </a:solidFill>
                <a:latin typeface="Roboto Light" panose="02000000000000000000" pitchFamily="2" charset="0"/>
                <a:ea typeface="Roboto Light" panose="02000000000000000000" pitchFamily="2" charset="0"/>
              </a:rPr>
              <a:t>You’ll see your:</a:t>
            </a:r>
          </a:p>
          <a:p>
            <a:pPr marL="571500" indent="-571500">
              <a:buFont typeface="Arial" panose="020B0604020202020204" pitchFamily="34" charset="0"/>
              <a:buChar char="•"/>
            </a:pPr>
            <a:r>
              <a:rPr lang="en-GB" dirty="0">
                <a:solidFill>
                  <a:schemeClr val="bg1"/>
                </a:solidFill>
                <a:latin typeface="Roboto Light" panose="02000000000000000000" pitchFamily="2" charset="0"/>
                <a:ea typeface="Roboto Light" panose="02000000000000000000" pitchFamily="2" charset="0"/>
              </a:rPr>
              <a:t>Clearing number (a six‑digit number)  if you’re eligible</a:t>
            </a:r>
          </a:p>
          <a:p>
            <a:pPr marL="571500" indent="-571500">
              <a:buFont typeface="Arial" panose="020B0604020202020204" pitchFamily="34" charset="0"/>
              <a:buChar char="•"/>
            </a:pPr>
            <a:r>
              <a:rPr lang="en-GB" dirty="0">
                <a:solidFill>
                  <a:schemeClr val="bg1"/>
                </a:solidFill>
                <a:latin typeface="Roboto Light" panose="02000000000000000000" pitchFamily="2" charset="0"/>
                <a:ea typeface="Roboto Light" panose="02000000000000000000" pitchFamily="2" charset="0"/>
              </a:rPr>
              <a:t>Personal ID (a ten‑digit number)</a:t>
            </a:r>
          </a:p>
          <a:p>
            <a:endParaRPr lang="en-GB" dirty="0">
              <a:solidFill>
                <a:schemeClr val="bg1"/>
              </a:solidFill>
              <a:latin typeface="Roboto Light" panose="02000000000000000000" pitchFamily="2" charset="0"/>
              <a:ea typeface="Roboto Light" panose="02000000000000000000" pitchFamily="2" charset="0"/>
            </a:endParaRPr>
          </a:p>
          <a:p>
            <a:r>
              <a:rPr lang="en-GB" dirty="0">
                <a:solidFill>
                  <a:schemeClr val="bg1"/>
                </a:solidFill>
                <a:latin typeface="Roboto Light" panose="02000000000000000000" pitchFamily="2" charset="0"/>
                <a:ea typeface="Roboto Light" panose="02000000000000000000" pitchFamily="2" charset="0"/>
              </a:rPr>
              <a:t>You might need these when speaking to universities or colleges during Clearing.</a:t>
            </a:r>
          </a:p>
        </p:txBody>
      </p:sp>
      <p:sp>
        <p:nvSpPr>
          <p:cNvPr id="11" name="TextBox 10">
            <a:extLst>
              <a:ext uri="{FF2B5EF4-FFF2-40B4-BE49-F238E27FC236}">
                <a16:creationId xmlns:a16="http://schemas.microsoft.com/office/drawing/2014/main" id="{AE02E468-3FAE-73E4-1B80-61D55707047B}"/>
              </a:ext>
            </a:extLst>
          </p:cNvPr>
          <p:cNvSpPr txBox="1"/>
          <p:nvPr/>
        </p:nvSpPr>
        <p:spPr>
          <a:xfrm>
            <a:off x="10760529" y="11152657"/>
            <a:ext cx="12887396" cy="1200329"/>
          </a:xfrm>
          <a:prstGeom prst="rect">
            <a:avLst/>
          </a:prstGeom>
          <a:noFill/>
        </p:spPr>
        <p:txBody>
          <a:bodyPr wrap="square">
            <a:spAutoFit/>
          </a:bodyPr>
          <a:lstStyle/>
          <a:p>
            <a:pPr algn="ctr"/>
            <a:r>
              <a:rPr lang="en-GB"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For more information check our guidance on </a:t>
            </a:r>
          </a:p>
          <a:p>
            <a:pPr algn="ctr"/>
            <a:r>
              <a:rPr lang="en-GB" dirty="0">
                <a:solidFill>
                  <a:srgbClr val="FFC000"/>
                </a:solidFill>
                <a:latin typeface="Roboto Light" panose="02000000000000000000" pitchFamily="2" charset="0"/>
                <a:ea typeface="Roboto Light" panose="02000000000000000000" pitchFamily="2" charset="0"/>
                <a:cs typeface="Roboto Light" panose="02000000000000000000" pitchFamily="2" charset="0"/>
                <a:hlinkClick r:id="rId4">
                  <a:extLst>
                    <a:ext uri="{A12FA001-AC4F-418D-AE19-62706E023703}">
                      <ahyp:hlinkClr xmlns:ahyp="http://schemas.microsoft.com/office/drawing/2018/hyperlinkcolor" val="tx"/>
                    </a:ext>
                  </a:extLst>
                </a:hlinkClick>
              </a:rPr>
              <a:t>what different application statuses mean</a:t>
            </a:r>
            <a:r>
              <a:rPr lang="en-GB" dirty="0">
                <a:latin typeface="Roboto Light" panose="02000000000000000000" pitchFamily="2" charset="0"/>
                <a:ea typeface="Roboto Light" panose="02000000000000000000" pitchFamily="2" charset="0"/>
                <a:cs typeface="Roboto Light" panose="02000000000000000000" pitchFamily="2" charset="0"/>
              </a:rPr>
              <a:t>.</a:t>
            </a:r>
            <a:endParaRPr lang="en-GB" b="1" dirty="0">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5578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8300-BF5D-91D4-08A4-2232341C27B2}"/>
              </a:ext>
            </a:extLst>
          </p:cNvPr>
          <p:cNvSpPr>
            <a:spLocks noGrp="1"/>
          </p:cNvSpPr>
          <p:nvPr>
            <p:ph type="title"/>
          </p:nvPr>
        </p:nvSpPr>
        <p:spPr>
          <a:xfrm>
            <a:off x="632824" y="641225"/>
            <a:ext cx="21296734" cy="1516542"/>
          </a:xfrm>
        </p:spPr>
        <p:txBody>
          <a:bodyPr/>
          <a:lstStyle/>
          <a:p>
            <a:r>
              <a:rPr lang="en-GB" dirty="0"/>
              <a:t>HOW CLEARING </a:t>
            </a:r>
            <a:r>
              <a:rPr lang="en-GB" dirty="0">
                <a:solidFill>
                  <a:schemeClr val="accent2"/>
                </a:solidFill>
              </a:rPr>
              <a:t>WORKS</a:t>
            </a:r>
          </a:p>
        </p:txBody>
      </p:sp>
      <p:sp>
        <p:nvSpPr>
          <p:cNvPr id="3" name="Text Placeholder 2">
            <a:extLst>
              <a:ext uri="{FF2B5EF4-FFF2-40B4-BE49-F238E27FC236}">
                <a16:creationId xmlns:a16="http://schemas.microsoft.com/office/drawing/2014/main" id="{C68BB484-ECAE-1A8C-869F-71D71857B639}"/>
              </a:ext>
            </a:extLst>
          </p:cNvPr>
          <p:cNvSpPr>
            <a:spLocks noGrp="1"/>
          </p:cNvSpPr>
          <p:nvPr>
            <p:ph type="body" sz="quarter" idx="15"/>
          </p:nvPr>
        </p:nvSpPr>
        <p:spPr/>
        <p:txBody>
          <a:bodyPr/>
          <a:lstStyle/>
          <a:p>
            <a:r>
              <a:rPr lang="en-GB"/>
              <a:t>Public </a:t>
            </a:r>
          </a:p>
        </p:txBody>
      </p:sp>
      <p:graphicFrame>
        <p:nvGraphicFramePr>
          <p:cNvPr id="5" name="Diagram 4">
            <a:extLst>
              <a:ext uri="{FF2B5EF4-FFF2-40B4-BE49-F238E27FC236}">
                <a16:creationId xmlns:a16="http://schemas.microsoft.com/office/drawing/2014/main" id="{601E1F9F-B96F-70D8-F08D-2C615A2EAACB}"/>
              </a:ext>
            </a:extLst>
          </p:cNvPr>
          <p:cNvGraphicFramePr/>
          <p:nvPr>
            <p:extLst>
              <p:ext uri="{D42A27DB-BD31-4B8C-83A1-F6EECF244321}">
                <p14:modId xmlns:p14="http://schemas.microsoft.com/office/powerpoint/2010/main" val="2917222496"/>
              </p:ext>
            </p:extLst>
          </p:nvPr>
        </p:nvGraphicFramePr>
        <p:xfrm>
          <a:off x="1925053" y="2345804"/>
          <a:ext cx="18119557" cy="11069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0631B2-C91A-D779-FECE-C1709D5D35B7}"/>
              </a:ext>
            </a:extLst>
          </p:cNvPr>
          <p:cNvSpPr/>
          <p:nvPr/>
        </p:nvSpPr>
        <p:spPr>
          <a:xfrm>
            <a:off x="20318677" y="9479977"/>
            <a:ext cx="2744358" cy="1846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080">
              <a:lnSpc>
                <a:spcPct val="90000"/>
              </a:lnSpc>
              <a:spcBef>
                <a:spcPct val="0"/>
              </a:spcBef>
              <a:spcAft>
                <a:spcPct val="35000"/>
              </a:spcAft>
            </a:pPr>
            <a:r>
              <a:rPr lang="en-GB" sz="2700">
                <a:solidFill>
                  <a:srgbClr val="FFFFFF"/>
                </a:solidFill>
                <a:latin typeface="Roboto Light "/>
                <a:ea typeface="Roboto Light" panose="02000000000000000000" pitchFamily="2" charset="0"/>
                <a:cs typeface="Roboto Light" panose="02000000000000000000" pitchFamily="2" charset="0"/>
              </a:rPr>
              <a:t>If unsuccessful, you can start again.</a:t>
            </a:r>
            <a:endParaRPr lang="en-US" sz="2700">
              <a:solidFill>
                <a:srgbClr val="FFFFFF"/>
              </a:solidFill>
              <a:latin typeface="Roboto Light "/>
              <a:ea typeface="Roboto Light" panose="02000000000000000000" pitchFamily="2" charset="0"/>
              <a:cs typeface="Roboto Light" panose="02000000000000000000" pitchFamily="2" charset="0"/>
            </a:endParaRPr>
          </a:p>
        </p:txBody>
      </p:sp>
      <p:sp>
        <p:nvSpPr>
          <p:cNvPr id="7" name="Arrow: Bent 6">
            <a:extLst>
              <a:ext uri="{FF2B5EF4-FFF2-40B4-BE49-F238E27FC236}">
                <a16:creationId xmlns:a16="http://schemas.microsoft.com/office/drawing/2014/main" id="{D45D1C91-365D-2DB2-93EB-EA0B8838609D}"/>
              </a:ext>
            </a:extLst>
          </p:cNvPr>
          <p:cNvSpPr/>
          <p:nvPr/>
        </p:nvSpPr>
        <p:spPr>
          <a:xfrm flipH="1">
            <a:off x="20318677" y="5233843"/>
            <a:ext cx="1557577" cy="3902977"/>
          </a:xfrm>
          <a:prstGeom prst="bentArrow">
            <a:avLst>
              <a:gd name="adj1" fmla="val 21296"/>
              <a:gd name="adj2" fmla="val 33009"/>
              <a:gd name="adj3" fmla="val 42389"/>
              <a:gd name="adj4" fmla="val 9182"/>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4"/>
            <a:endParaRPr lang="en-GB" sz="3000">
              <a:solidFill>
                <a:srgbClr val="132433"/>
              </a:solidFill>
              <a:latin typeface="Roboto Light "/>
            </a:endParaRPr>
          </a:p>
        </p:txBody>
      </p:sp>
    </p:spTree>
    <p:extLst>
      <p:ext uri="{BB962C8B-B14F-4D97-AF65-F5344CB8AC3E}">
        <p14:creationId xmlns:p14="http://schemas.microsoft.com/office/powerpoint/2010/main" val="932949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F162FD-BF3F-A15C-522F-997D9380D823}"/>
              </a:ext>
            </a:extLst>
          </p:cNvPr>
          <p:cNvSpPr>
            <a:spLocks noGrp="1"/>
          </p:cNvSpPr>
          <p:nvPr>
            <p:ph idx="1"/>
          </p:nvPr>
        </p:nvSpPr>
        <p:spPr>
          <a:xfrm>
            <a:off x="633618" y="3746827"/>
            <a:ext cx="11558382" cy="8305829"/>
          </a:xfrm>
        </p:spPr>
        <p:txBody>
          <a:bodyPr/>
          <a:lstStyle/>
          <a:p>
            <a:endParaRPr lang="en-GB" sz="4400" dirty="0">
              <a:latin typeface="Roboto Light "/>
              <a:cs typeface="+mn-cs"/>
            </a:endParaRPr>
          </a:p>
          <a:p>
            <a:r>
              <a:rPr lang="en-GB" sz="4400" dirty="0">
                <a:latin typeface="Roboto Light "/>
                <a:cs typeface="+mn-cs"/>
              </a:rPr>
              <a:t>Clearing opens on 2 July, if you’re eligible you can add a choice once you have your results. </a:t>
            </a:r>
          </a:p>
          <a:p>
            <a:endParaRPr lang="en-GB" sz="4400" dirty="0">
              <a:latin typeface="Roboto Light "/>
              <a:cs typeface="+mn-cs"/>
            </a:endParaRPr>
          </a:p>
          <a:p>
            <a:r>
              <a:rPr lang="en-GB" sz="4400" dirty="0">
                <a:latin typeface="Roboto Light "/>
                <a:cs typeface="+mn-cs"/>
              </a:rPr>
              <a:t>On UK results days you can add a choice from:</a:t>
            </a:r>
          </a:p>
          <a:p>
            <a:pPr marL="571500" indent="-571500">
              <a:buFont typeface="Arial" panose="020B0604020202020204" pitchFamily="34" charset="0"/>
              <a:buChar char="•"/>
            </a:pPr>
            <a:r>
              <a:rPr lang="en-GB" sz="4400" dirty="0">
                <a:latin typeface="Roboto Light "/>
                <a:cs typeface="+mn-cs"/>
              </a:rPr>
              <a:t>10:00 on Qualifications Scotland results day</a:t>
            </a:r>
          </a:p>
          <a:p>
            <a:pPr marL="571500" indent="-571500">
              <a:buFont typeface="Arial" panose="020B0604020202020204" pitchFamily="34" charset="0"/>
              <a:buChar char="•"/>
            </a:pPr>
            <a:r>
              <a:rPr lang="en-GB" sz="4400" dirty="0">
                <a:latin typeface="Roboto Light "/>
                <a:cs typeface="+mn-cs"/>
              </a:rPr>
              <a:t>13:00 on JCQ Level 3 results day</a:t>
            </a:r>
          </a:p>
          <a:p>
            <a:endParaRPr lang="en-GB" sz="4400" dirty="0">
              <a:latin typeface="Roboto Light "/>
              <a:cs typeface="+mn-cs"/>
            </a:endParaRPr>
          </a:p>
          <a:p>
            <a:r>
              <a:rPr lang="en-GB" sz="4400" dirty="0">
                <a:latin typeface="Roboto Light "/>
                <a:cs typeface="+mn-cs"/>
              </a:rPr>
              <a:t>*All timings are UK time </a:t>
            </a:r>
          </a:p>
          <a:p>
            <a:endParaRPr lang="en-GB" sz="4400" dirty="0"/>
          </a:p>
        </p:txBody>
      </p:sp>
      <p:sp>
        <p:nvSpPr>
          <p:cNvPr id="4" name="Title 3">
            <a:extLst>
              <a:ext uri="{FF2B5EF4-FFF2-40B4-BE49-F238E27FC236}">
                <a16:creationId xmlns:a16="http://schemas.microsoft.com/office/drawing/2014/main" id="{1B86280F-A4C6-5357-460A-F444D62707D3}"/>
              </a:ext>
            </a:extLst>
          </p:cNvPr>
          <p:cNvSpPr>
            <a:spLocks noGrp="1"/>
          </p:cNvSpPr>
          <p:nvPr>
            <p:ph type="title"/>
          </p:nvPr>
        </p:nvSpPr>
        <p:spPr>
          <a:xfrm>
            <a:off x="632824" y="1663344"/>
            <a:ext cx="11874862" cy="1516542"/>
          </a:xfrm>
        </p:spPr>
        <p:txBody>
          <a:bodyPr/>
          <a:lstStyle/>
          <a:p>
            <a:r>
              <a:rPr lang="en-GB" dirty="0">
                <a:solidFill>
                  <a:schemeClr val="accent2"/>
                </a:solidFill>
              </a:rPr>
              <a:t>ADDING</a:t>
            </a:r>
            <a:r>
              <a:rPr lang="en-GB" dirty="0"/>
              <a:t> A CLEARING CHOICE</a:t>
            </a:r>
          </a:p>
        </p:txBody>
      </p:sp>
      <p:sp>
        <p:nvSpPr>
          <p:cNvPr id="6" name="Text Placeholder 5">
            <a:extLst>
              <a:ext uri="{FF2B5EF4-FFF2-40B4-BE49-F238E27FC236}">
                <a16:creationId xmlns:a16="http://schemas.microsoft.com/office/drawing/2014/main" id="{C9547BD6-DDC8-5ECC-F070-F702D49095A8}"/>
              </a:ext>
            </a:extLst>
          </p:cNvPr>
          <p:cNvSpPr>
            <a:spLocks noGrp="1"/>
          </p:cNvSpPr>
          <p:nvPr>
            <p:ph type="body" sz="quarter" idx="15"/>
          </p:nvPr>
        </p:nvSpPr>
        <p:spPr/>
        <p:txBody>
          <a:bodyPr/>
          <a:lstStyle/>
          <a:p>
            <a:r>
              <a:rPr lang="en-GB" dirty="0"/>
              <a:t>Public</a:t>
            </a:r>
          </a:p>
        </p:txBody>
      </p:sp>
      <p:pic>
        <p:nvPicPr>
          <p:cNvPr id="10" name="Picture 9">
            <a:extLst>
              <a:ext uri="{FF2B5EF4-FFF2-40B4-BE49-F238E27FC236}">
                <a16:creationId xmlns:a16="http://schemas.microsoft.com/office/drawing/2014/main" id="{F13AB41B-CD4F-40FE-67CF-9B79D7960EEE}"/>
              </a:ext>
            </a:extLst>
          </p:cNvPr>
          <p:cNvPicPr>
            <a:picLocks noChangeAspect="1"/>
          </p:cNvPicPr>
          <p:nvPr/>
        </p:nvPicPr>
        <p:blipFill>
          <a:blip r:embed="rId2"/>
          <a:stretch>
            <a:fillRect/>
          </a:stretch>
        </p:blipFill>
        <p:spPr>
          <a:xfrm>
            <a:off x="13712143" y="1663344"/>
            <a:ext cx="10357759" cy="11083744"/>
          </a:xfrm>
          <a:prstGeom prst="rect">
            <a:avLst/>
          </a:prstGeom>
        </p:spPr>
      </p:pic>
    </p:spTree>
    <p:extLst>
      <p:ext uri="{BB962C8B-B14F-4D97-AF65-F5344CB8AC3E}">
        <p14:creationId xmlns:p14="http://schemas.microsoft.com/office/powerpoint/2010/main" val="73940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BC029-6C44-0049-9070-40253D8C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4F43-661D-2C56-4FEF-B75F2440F9A5}"/>
              </a:ext>
            </a:extLst>
          </p:cNvPr>
          <p:cNvSpPr>
            <a:spLocks noGrp="1"/>
          </p:cNvSpPr>
          <p:nvPr>
            <p:ph type="title"/>
          </p:nvPr>
        </p:nvSpPr>
        <p:spPr>
          <a:xfrm>
            <a:off x="313058" y="-249111"/>
            <a:ext cx="11878942" cy="2842237"/>
          </a:xfrm>
        </p:spPr>
        <p:txBody>
          <a:bodyPr vert="horz" wrap="square" lIns="0" tIns="80995" rIns="0" bIns="80995" rtlCol="0" anchor="b" anchorCtr="0">
            <a:normAutofit/>
          </a:bodyPr>
          <a:lstStyle/>
          <a:p>
            <a:r>
              <a:rPr lang="en-GB" dirty="0">
                <a:solidFill>
                  <a:schemeClr val="accent2"/>
                </a:solidFill>
              </a:rPr>
              <a:t>ADDING</a:t>
            </a:r>
            <a:r>
              <a:rPr lang="en-GB" dirty="0"/>
              <a:t> A CLEARING CHOICE</a:t>
            </a:r>
          </a:p>
        </p:txBody>
      </p:sp>
      <p:sp>
        <p:nvSpPr>
          <p:cNvPr id="3" name="Text Placeholder 2">
            <a:extLst>
              <a:ext uri="{FF2B5EF4-FFF2-40B4-BE49-F238E27FC236}">
                <a16:creationId xmlns:a16="http://schemas.microsoft.com/office/drawing/2014/main" id="{558FD0D2-C33B-A6AF-0C8F-BBE0EBAB51BC}"/>
              </a:ext>
            </a:extLst>
          </p:cNvPr>
          <p:cNvSpPr>
            <a:spLocks noGrp="1"/>
          </p:cNvSpPr>
          <p:nvPr>
            <p:ph type="body" sz="quarter" idx="15"/>
          </p:nvPr>
        </p:nvSpPr>
        <p:spPr/>
        <p:txBody>
          <a:bodyPr vert="horz" lIns="188987" tIns="53996" rIns="68576" bIns="34288" rtlCol="0" anchor="ctr" anchorCtr="0">
            <a:normAutofit/>
          </a:bodyPr>
          <a:lstStyle/>
          <a:p>
            <a:r>
              <a:rPr lang="en-GB" sz="1950"/>
              <a:t>Public </a:t>
            </a:r>
          </a:p>
        </p:txBody>
      </p:sp>
      <p:sp>
        <p:nvSpPr>
          <p:cNvPr id="8" name="TextBox 7">
            <a:extLst>
              <a:ext uri="{FF2B5EF4-FFF2-40B4-BE49-F238E27FC236}">
                <a16:creationId xmlns:a16="http://schemas.microsoft.com/office/drawing/2014/main" id="{D36D8676-A140-DDBC-3F6D-CD29E1915090}"/>
              </a:ext>
            </a:extLst>
          </p:cNvPr>
          <p:cNvSpPr txBox="1"/>
          <p:nvPr/>
        </p:nvSpPr>
        <p:spPr>
          <a:xfrm>
            <a:off x="13076027" y="8952791"/>
            <a:ext cx="10027266" cy="4462067"/>
          </a:xfrm>
          <a:prstGeom prst="rect">
            <a:avLst/>
          </a:prstGeom>
        </p:spPr>
        <p:txBody>
          <a:bodyPr vert="horz" lIns="68576" tIns="34288" rIns="68576" bIns="34288" numCol="1" spcCol="972000" rtlCol="0">
            <a:normAutofit/>
          </a:bodyPr>
          <a:lstStyle/>
          <a:p>
            <a:pPr marL="514350" indent="-514350" defTabSz="1828823">
              <a:lnSpc>
                <a:spcPct val="90000"/>
              </a:lnSpc>
              <a:spcBef>
                <a:spcPts val="2000"/>
              </a:spcBef>
              <a:buFont typeface="Arial" panose="020B0604020202020204" pitchFamily="34" charset="0"/>
              <a:buChar char="•"/>
            </a:pPr>
            <a:r>
              <a:rPr lang="en-GB" sz="4050" dirty="0">
                <a:solidFill>
                  <a:srgbClr val="E7E6E6">
                    <a:lumMod val="25000"/>
                  </a:srgbClr>
                </a:solidFill>
                <a:latin typeface="Roboto Light" panose="02000000000000000000" pitchFamily="2" charset="0"/>
                <a:ea typeface="Roboto Light" panose="02000000000000000000" pitchFamily="2" charset="0"/>
                <a:cs typeface="Roboto Light" panose="02000000000000000000" pitchFamily="2" charset="0"/>
              </a:rPr>
              <a:t>Only add a Clearing choice once a university or college has told you they can offer you a place.</a:t>
            </a:r>
          </a:p>
          <a:p>
            <a:pPr marL="514350" indent="-514350" defTabSz="1828823">
              <a:lnSpc>
                <a:spcPct val="90000"/>
              </a:lnSpc>
              <a:spcBef>
                <a:spcPts val="2000"/>
              </a:spcBef>
              <a:buFont typeface="Arial" panose="020B0604020202020204" pitchFamily="34" charset="0"/>
              <a:buChar char="•"/>
            </a:pPr>
            <a:r>
              <a:rPr lang="en-GB" sz="4050" dirty="0">
                <a:solidFill>
                  <a:srgbClr val="E7E6E6">
                    <a:lumMod val="25000"/>
                  </a:srgbClr>
                </a:solidFill>
                <a:latin typeface="Roboto Light" panose="02000000000000000000" pitchFamily="2" charset="0"/>
                <a:ea typeface="Roboto Light" panose="02000000000000000000" pitchFamily="2" charset="0"/>
                <a:cs typeface="Roboto Light" panose="02000000000000000000" pitchFamily="2" charset="0"/>
              </a:rPr>
              <a:t>Make sure you enter the course details before the deadline they give you; otherwise, the place may not be held for you.</a:t>
            </a:r>
          </a:p>
        </p:txBody>
      </p:sp>
      <p:pic>
        <p:nvPicPr>
          <p:cNvPr id="4" name="Picture 3" descr="Graphical user interface, text, application, email&#10;&#10;Description automatically generated">
            <a:extLst>
              <a:ext uri="{FF2B5EF4-FFF2-40B4-BE49-F238E27FC236}">
                <a16:creationId xmlns:a16="http://schemas.microsoft.com/office/drawing/2014/main" id="{AD824FB3-5CD4-F4C5-AB4D-11D3F5F6EDAD}"/>
              </a:ext>
            </a:extLst>
          </p:cNvPr>
          <p:cNvPicPr>
            <a:picLocks noChangeAspect="1"/>
          </p:cNvPicPr>
          <p:nvPr/>
        </p:nvPicPr>
        <p:blipFill rotWithShape="1">
          <a:blip r:embed="rId2"/>
          <a:srcRect b="1739"/>
          <a:stretch/>
        </p:blipFill>
        <p:spPr>
          <a:xfrm>
            <a:off x="13120856" y="253541"/>
            <a:ext cx="7546099" cy="8274924"/>
          </a:xfrm>
          <a:prstGeom prst="roundRect">
            <a:avLst>
              <a:gd name="adj" fmla="val 0"/>
            </a:avLst>
          </a:prstGeom>
          <a:ln w="6350">
            <a:solidFill>
              <a:schemeClr val="bg1">
                <a:lumMod val="85000"/>
              </a:schemeClr>
            </a:solidFill>
          </a:ln>
          <a:effectLst/>
        </p:spPr>
      </p:pic>
      <p:grpSp>
        <p:nvGrpSpPr>
          <p:cNvPr id="13" name="Group 12">
            <a:extLst>
              <a:ext uri="{FF2B5EF4-FFF2-40B4-BE49-F238E27FC236}">
                <a16:creationId xmlns:a16="http://schemas.microsoft.com/office/drawing/2014/main" id="{B2FBFCFC-7CFC-555A-AFAB-19111D42C975}"/>
              </a:ext>
            </a:extLst>
          </p:cNvPr>
          <p:cNvGrpSpPr/>
          <p:nvPr/>
        </p:nvGrpSpPr>
        <p:grpSpPr>
          <a:xfrm>
            <a:off x="312264" y="3044360"/>
            <a:ext cx="11878942" cy="9545407"/>
            <a:chOff x="236192" y="3529368"/>
            <a:chExt cx="11878942" cy="9545407"/>
          </a:xfrm>
        </p:grpSpPr>
        <p:pic>
          <p:nvPicPr>
            <p:cNvPr id="11" name="Picture 10" descr="Graphical user interface, text, application&#10;&#10;Description automatically generated">
              <a:extLst>
                <a:ext uri="{FF2B5EF4-FFF2-40B4-BE49-F238E27FC236}">
                  <a16:creationId xmlns:a16="http://schemas.microsoft.com/office/drawing/2014/main" id="{D257FBE0-B228-5961-17AF-662598400E45}"/>
                </a:ext>
              </a:extLst>
            </p:cNvPr>
            <p:cNvPicPr/>
            <p:nvPr/>
          </p:nvPicPr>
          <p:blipFill>
            <a:blip r:embed="rId3"/>
            <a:srcRect t="15979" r="3026"/>
            <a:stretch>
              <a:fillRect/>
            </a:stretch>
          </p:blipFill>
          <p:spPr>
            <a:xfrm>
              <a:off x="236192" y="3529368"/>
              <a:ext cx="11878942" cy="4050836"/>
            </a:xfrm>
            <a:prstGeom prst="roundRect">
              <a:avLst>
                <a:gd name="adj" fmla="val 0"/>
              </a:avLst>
            </a:prstGeom>
          </p:spPr>
        </p:pic>
        <p:pic>
          <p:nvPicPr>
            <p:cNvPr id="12" name="Picture 11" descr="A screenshot of a computer screen&#10;&#10;Description automatically generated">
              <a:extLst>
                <a:ext uri="{FF2B5EF4-FFF2-40B4-BE49-F238E27FC236}">
                  <a16:creationId xmlns:a16="http://schemas.microsoft.com/office/drawing/2014/main" id="{4301EB10-FA82-5659-0A45-00E7CBC28441}"/>
                </a:ext>
              </a:extLst>
            </p:cNvPr>
            <p:cNvPicPr>
              <a:picLocks noChangeAspect="1"/>
            </p:cNvPicPr>
            <p:nvPr/>
          </p:nvPicPr>
          <p:blipFill>
            <a:blip r:embed="rId4"/>
            <a:stretch>
              <a:fillRect/>
            </a:stretch>
          </p:blipFill>
          <p:spPr>
            <a:xfrm>
              <a:off x="916318" y="6204015"/>
              <a:ext cx="10261445" cy="6870760"/>
            </a:xfrm>
            <a:prstGeom prst="rect">
              <a:avLst/>
            </a:prstGeom>
          </p:spPr>
        </p:pic>
      </p:grpSp>
    </p:spTree>
    <p:extLst>
      <p:ext uri="{BB962C8B-B14F-4D97-AF65-F5344CB8AC3E}">
        <p14:creationId xmlns:p14="http://schemas.microsoft.com/office/powerpoint/2010/main" val="249711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28ED-745F-A439-CE22-C06D2F743DAE}"/>
              </a:ext>
            </a:extLst>
          </p:cNvPr>
          <p:cNvSpPr>
            <a:spLocks noGrp="1"/>
          </p:cNvSpPr>
          <p:nvPr>
            <p:ph type="title"/>
          </p:nvPr>
        </p:nvSpPr>
        <p:spPr>
          <a:xfrm>
            <a:off x="750252" y="1038549"/>
            <a:ext cx="21296734" cy="1516542"/>
          </a:xfrm>
        </p:spPr>
        <p:txBody>
          <a:bodyPr/>
          <a:lstStyle/>
          <a:p>
            <a:r>
              <a:rPr lang="en-GB" dirty="0">
                <a:solidFill>
                  <a:schemeClr val="accent2"/>
                </a:solidFill>
              </a:rPr>
              <a:t>ADDING</a:t>
            </a:r>
            <a:r>
              <a:rPr lang="en-GB" dirty="0"/>
              <a:t> A CLEARING CHOICE</a:t>
            </a:r>
          </a:p>
        </p:txBody>
      </p:sp>
      <p:sp>
        <p:nvSpPr>
          <p:cNvPr id="3" name="Text Placeholder 2">
            <a:extLst>
              <a:ext uri="{FF2B5EF4-FFF2-40B4-BE49-F238E27FC236}">
                <a16:creationId xmlns:a16="http://schemas.microsoft.com/office/drawing/2014/main" id="{2A6512BD-177E-1EF1-3B41-0C803AC9E0B5}"/>
              </a:ext>
            </a:extLst>
          </p:cNvPr>
          <p:cNvSpPr>
            <a:spLocks noGrp="1"/>
          </p:cNvSpPr>
          <p:nvPr>
            <p:ph type="body" sz="quarter" idx="14"/>
          </p:nvPr>
        </p:nvSpPr>
        <p:spPr/>
        <p:txBody>
          <a:bodyPr/>
          <a:lstStyle/>
          <a:p>
            <a:r>
              <a:rPr lang="en-GB" dirty="0"/>
              <a:t>Public</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297C56F0-059E-617C-0B92-E3CD2657BB78}"/>
              </a:ext>
            </a:extLst>
          </p:cNvPr>
          <p:cNvPicPr>
            <a:picLocks noChangeAspect="1"/>
          </p:cNvPicPr>
          <p:nvPr/>
        </p:nvPicPr>
        <p:blipFill>
          <a:blip r:embed="rId2"/>
          <a:srcRect l="246" t="4712" r="2212" b="1631"/>
          <a:stretch>
            <a:fillRect/>
          </a:stretch>
        </p:blipFill>
        <p:spPr>
          <a:xfrm>
            <a:off x="12743116" y="1038549"/>
            <a:ext cx="10470606" cy="4086904"/>
          </a:xfrm>
          <a:prstGeom prst="rect">
            <a:avLst/>
          </a:prstGeom>
        </p:spPr>
      </p:pic>
      <p:sp>
        <p:nvSpPr>
          <p:cNvPr id="6" name="TextBox 5">
            <a:extLst>
              <a:ext uri="{FF2B5EF4-FFF2-40B4-BE49-F238E27FC236}">
                <a16:creationId xmlns:a16="http://schemas.microsoft.com/office/drawing/2014/main" id="{59D35506-8B09-0185-AC41-2EA0E08535D3}"/>
              </a:ext>
            </a:extLst>
          </p:cNvPr>
          <p:cNvSpPr txBox="1"/>
          <p:nvPr/>
        </p:nvSpPr>
        <p:spPr>
          <a:xfrm>
            <a:off x="928014" y="3334819"/>
            <a:ext cx="10470605" cy="8894743"/>
          </a:xfrm>
          <a:prstGeom prst="rect">
            <a:avLst/>
          </a:prstGeom>
          <a:noFill/>
        </p:spPr>
        <p:txBody>
          <a:bodyPr wrap="square">
            <a:spAutoFit/>
          </a:bodyPr>
          <a:lstStyle/>
          <a:p>
            <a:pPr marL="571500" indent="-571500">
              <a:buFont typeface="Arial" panose="020B0604020202020204" pitchFamily="34" charset="0"/>
              <a:buChar char="•"/>
            </a:pPr>
            <a:r>
              <a:rPr lang="en-GB" sz="4400" dirty="0">
                <a:solidFill>
                  <a:schemeClr val="bg1"/>
                </a:solidFill>
                <a:latin typeface="Roboto Light "/>
              </a:rPr>
              <a:t>You can only add one Clearing choice at a time.</a:t>
            </a:r>
          </a:p>
          <a:p>
            <a:pPr marL="571500" indent="-571500">
              <a:buFont typeface="Arial" panose="020B0604020202020204" pitchFamily="34" charset="0"/>
              <a:buChar char="•"/>
            </a:pPr>
            <a:r>
              <a:rPr lang="en-GB" sz="4400" dirty="0">
                <a:solidFill>
                  <a:schemeClr val="bg1"/>
                </a:solidFill>
                <a:latin typeface="Roboto Light "/>
              </a:rPr>
              <a:t>If your Clearing choice is not accepted (it will show as ‘Unsuccessful’), or if you choose ‘Decline my place’ after accepting a Clearing offer, you’ll be able to add a new choice.</a:t>
            </a:r>
          </a:p>
          <a:p>
            <a:pPr marL="571500" indent="-571500">
              <a:buFont typeface="Arial" panose="020B0604020202020204" pitchFamily="34" charset="0"/>
              <a:buChar char="•"/>
            </a:pPr>
            <a:r>
              <a:rPr lang="en-GB" sz="4400" dirty="0">
                <a:solidFill>
                  <a:schemeClr val="bg1"/>
                </a:solidFill>
                <a:latin typeface="Roboto Light "/>
              </a:rPr>
              <a:t>You don’t need to reply to a Clearing offer. Once you add your choice, the university or college will make the decision.</a:t>
            </a:r>
          </a:p>
          <a:p>
            <a:pPr marL="571500" indent="-571500">
              <a:buFont typeface="Arial" panose="020B0604020202020204" pitchFamily="34" charset="0"/>
              <a:buChar char="•"/>
            </a:pPr>
            <a:r>
              <a:rPr lang="en-GB" sz="4400" dirty="0">
                <a:solidFill>
                  <a:schemeClr val="bg1"/>
                </a:solidFill>
                <a:latin typeface="Roboto Light "/>
              </a:rPr>
              <a:t>If they confirm your place, you’ll see it updated in your application.</a:t>
            </a:r>
          </a:p>
        </p:txBody>
      </p:sp>
      <p:pic>
        <p:nvPicPr>
          <p:cNvPr id="8" name="Picture 7">
            <a:extLst>
              <a:ext uri="{FF2B5EF4-FFF2-40B4-BE49-F238E27FC236}">
                <a16:creationId xmlns:a16="http://schemas.microsoft.com/office/drawing/2014/main" id="{8C9ED3FC-5983-03DE-F1DC-02DADFDA4538}"/>
              </a:ext>
            </a:extLst>
          </p:cNvPr>
          <p:cNvPicPr>
            <a:picLocks noChangeAspect="1"/>
          </p:cNvPicPr>
          <p:nvPr/>
        </p:nvPicPr>
        <p:blipFill>
          <a:blip r:embed="rId3"/>
          <a:srcRect l="4706" t="35124" r="28268" b="24134"/>
          <a:stretch>
            <a:fillRect/>
          </a:stretch>
        </p:blipFill>
        <p:spPr>
          <a:xfrm>
            <a:off x="12983794" y="5522777"/>
            <a:ext cx="10372480" cy="3067771"/>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0FEBA688-9D6F-F404-3299-8813017B9993}"/>
              </a:ext>
            </a:extLst>
          </p:cNvPr>
          <p:cNvPicPr/>
          <p:nvPr/>
        </p:nvPicPr>
        <p:blipFill rotWithShape="1">
          <a:blip r:embed="rId4"/>
          <a:srcRect l="462" t="10582" r="1491" b="9388"/>
          <a:stretch>
            <a:fillRect/>
          </a:stretch>
        </p:blipFill>
        <p:spPr>
          <a:xfrm>
            <a:off x="12983794" y="8777131"/>
            <a:ext cx="10842172" cy="3711648"/>
          </a:xfrm>
          <a:prstGeom prst="rect">
            <a:avLst/>
          </a:prstGeom>
          <a:noFill/>
          <a:ln w="6350">
            <a:noFill/>
          </a:ln>
          <a:effectLst/>
        </p:spPr>
      </p:pic>
    </p:spTree>
    <p:extLst>
      <p:ext uri="{BB962C8B-B14F-4D97-AF65-F5344CB8AC3E}">
        <p14:creationId xmlns:p14="http://schemas.microsoft.com/office/powerpoint/2010/main" val="320453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1C0687-3AA4-841F-B52C-373708D0D55A}"/>
              </a:ext>
            </a:extLst>
          </p:cNvPr>
          <p:cNvSpPr txBox="1"/>
          <p:nvPr/>
        </p:nvSpPr>
        <p:spPr>
          <a:xfrm>
            <a:off x="12922681" y="7851554"/>
            <a:ext cx="10027267" cy="5189448"/>
          </a:xfrm>
          <a:prstGeom prst="rect">
            <a:avLst/>
          </a:prstGeom>
        </p:spPr>
        <p:txBody>
          <a:bodyPr vert="horz" lIns="91440" tIns="45720" rIns="91440" bIns="45720" numCol="1" spcCol="972000" rtlCol="0">
            <a:normAutofit/>
          </a:bodyPr>
          <a:lstStyle/>
          <a:p>
            <a:pPr marL="571500" indent="-571500" defTabSz="1829098">
              <a:lnSpc>
                <a:spcPct val="90000"/>
              </a:lnSpc>
              <a:spcBef>
                <a:spcPts val="2000"/>
              </a:spcBef>
              <a:buFont typeface="Arial" panose="020B0604020202020204" pitchFamily="34" charset="0"/>
              <a:buChar char="•"/>
            </a:pPr>
            <a:r>
              <a:rPr lang="en-GB" dirty="0">
                <a:solidFill>
                  <a:srgbClr val="132433"/>
                </a:solidFill>
                <a:latin typeface="Roboto Light "/>
                <a:ea typeface="Roboto" panose="02000000000000000000" pitchFamily="2" charset="0"/>
                <a:cs typeface="Roboto" panose="02000000000000000000" pitchFamily="2" charset="0"/>
              </a:rPr>
              <a:t>If a university or college gives you a specific course code for a Clearing place, make sure you enter that exact code when you add your choice.</a:t>
            </a:r>
          </a:p>
          <a:p>
            <a:pPr marL="571500" indent="-571500" defTabSz="1829098">
              <a:lnSpc>
                <a:spcPct val="90000"/>
              </a:lnSpc>
              <a:spcBef>
                <a:spcPts val="2000"/>
              </a:spcBef>
              <a:buFont typeface="Arial" panose="020B0604020202020204" pitchFamily="34" charset="0"/>
              <a:buChar char="•"/>
            </a:pPr>
            <a:r>
              <a:rPr lang="en-GB" dirty="0">
                <a:solidFill>
                  <a:srgbClr val="132433"/>
                </a:solidFill>
                <a:latin typeface="Roboto Light "/>
                <a:ea typeface="Roboto" panose="02000000000000000000" pitchFamily="2" charset="0"/>
                <a:cs typeface="Roboto" panose="02000000000000000000" pitchFamily="2" charset="0"/>
              </a:rPr>
              <a:t>Add this where it says, ‘Add course code’.</a:t>
            </a:r>
          </a:p>
          <a:p>
            <a:pPr marL="571500" indent="-571500" defTabSz="1829098">
              <a:lnSpc>
                <a:spcPct val="90000"/>
              </a:lnSpc>
              <a:spcBef>
                <a:spcPts val="2000"/>
              </a:spcBef>
              <a:buFont typeface="Arial" panose="020B0604020202020204" pitchFamily="34" charset="0"/>
              <a:buChar char="•"/>
            </a:pPr>
            <a:r>
              <a:rPr lang="en-GB" dirty="0">
                <a:solidFill>
                  <a:srgbClr val="132433"/>
                </a:solidFill>
                <a:latin typeface="Roboto Light "/>
                <a:ea typeface="Roboto" panose="02000000000000000000" pitchFamily="2" charset="0"/>
                <a:cs typeface="Roboto" panose="02000000000000000000" pitchFamily="2" charset="0"/>
              </a:rPr>
              <a:t>This may happen with competitive courses where places are limited and fill up quickly.</a:t>
            </a:r>
          </a:p>
        </p:txBody>
      </p:sp>
      <p:sp>
        <p:nvSpPr>
          <p:cNvPr id="2" name="Title 1">
            <a:extLst>
              <a:ext uri="{FF2B5EF4-FFF2-40B4-BE49-F238E27FC236}">
                <a16:creationId xmlns:a16="http://schemas.microsoft.com/office/drawing/2014/main" id="{D2FEF900-849D-F285-4DEB-70754DADFCE3}"/>
              </a:ext>
            </a:extLst>
          </p:cNvPr>
          <p:cNvSpPr>
            <a:spLocks noGrp="1"/>
          </p:cNvSpPr>
          <p:nvPr>
            <p:ph type="title"/>
          </p:nvPr>
        </p:nvSpPr>
        <p:spPr>
          <a:xfrm>
            <a:off x="355296" y="1048258"/>
            <a:ext cx="11663450" cy="2842237"/>
          </a:xfrm>
        </p:spPr>
        <p:txBody>
          <a:bodyPr vert="horz" wrap="square" lIns="0" tIns="144000" rIns="0" bIns="72000" rtlCol="0" anchor="t" anchorCtr="0">
            <a:normAutofit/>
          </a:bodyPr>
          <a:lstStyle/>
          <a:p>
            <a:r>
              <a:rPr lang="en-GB" b="1" i="0" kern="1200" spc="0" dirty="0">
                <a:latin typeface="Antonio" pitchFamily="2" charset="77"/>
                <a:ea typeface="+mj-ea"/>
                <a:cs typeface="+mj-cs"/>
              </a:rPr>
              <a:t>UNIVERSITY SUPPLIED </a:t>
            </a:r>
            <a:r>
              <a:rPr lang="en-GB" b="1" i="0" kern="1200" spc="0" dirty="0">
                <a:solidFill>
                  <a:schemeClr val="accent1"/>
                </a:solidFill>
                <a:latin typeface="Antonio" pitchFamily="2" charset="77"/>
                <a:ea typeface="+mj-ea"/>
                <a:cs typeface="+mj-cs"/>
              </a:rPr>
              <a:t>CODE </a:t>
            </a:r>
          </a:p>
        </p:txBody>
      </p:sp>
      <p:sp>
        <p:nvSpPr>
          <p:cNvPr id="3" name="Text Placeholder 2">
            <a:extLst>
              <a:ext uri="{FF2B5EF4-FFF2-40B4-BE49-F238E27FC236}">
                <a16:creationId xmlns:a16="http://schemas.microsoft.com/office/drawing/2014/main" id="{21916D07-33B6-E223-F8CC-8EC7C44BC8C9}"/>
              </a:ext>
            </a:extLst>
          </p:cNvPr>
          <p:cNvSpPr>
            <a:spLocks noGrp="1"/>
          </p:cNvSpPr>
          <p:nvPr>
            <p:ph type="body" sz="quarter" idx="15"/>
          </p:nvPr>
        </p:nvSpPr>
        <p:spPr/>
        <p:txBody>
          <a:bodyPr vert="horz" lIns="91440" tIns="45720" rIns="91440" bIns="45720" rtlCol="0">
            <a:normAutofit/>
          </a:bodyPr>
          <a:lstStyle/>
          <a:p>
            <a:r>
              <a:rPr lang="en-GB" b="0" i="0" kern="1200">
                <a:latin typeface="Roboto" panose="02000000000000000000" pitchFamily="2" charset="0"/>
                <a:ea typeface="Roboto" panose="02000000000000000000" pitchFamily="2" charset="0"/>
                <a:cs typeface="Roboto" panose="02000000000000000000" pitchFamily="2" charset="0"/>
              </a:rPr>
              <a:t>Public</a:t>
            </a:r>
          </a:p>
        </p:txBody>
      </p:sp>
      <p:pic>
        <p:nvPicPr>
          <p:cNvPr id="9" name="Picture 8" descr="Graphical user interface, text, application&#10;&#10;Description automatically generated">
            <a:extLst>
              <a:ext uri="{FF2B5EF4-FFF2-40B4-BE49-F238E27FC236}">
                <a16:creationId xmlns:a16="http://schemas.microsoft.com/office/drawing/2014/main" id="{80430C99-56F6-2BA1-8A41-7CD833518AA6}"/>
              </a:ext>
            </a:extLst>
          </p:cNvPr>
          <p:cNvPicPr/>
          <p:nvPr/>
        </p:nvPicPr>
        <p:blipFill rotWithShape="1">
          <a:blip r:embed="rId2"/>
          <a:srcRect l="1605" t="28110" r="24008" b="18923"/>
          <a:stretch/>
        </p:blipFill>
        <p:spPr>
          <a:xfrm>
            <a:off x="12678648" y="2239633"/>
            <a:ext cx="11070941" cy="4879623"/>
          </a:xfrm>
          <a:prstGeom prst="rect">
            <a:avLst/>
          </a:prstGeom>
          <a:noFill/>
          <a:ln w="9525">
            <a:solidFill>
              <a:schemeClr val="bg1">
                <a:lumMod val="75000"/>
              </a:schemeClr>
            </a:solidFill>
          </a:ln>
          <a:effectLst/>
        </p:spPr>
      </p:pic>
      <p:grpSp>
        <p:nvGrpSpPr>
          <p:cNvPr id="6" name="Group 5">
            <a:extLst>
              <a:ext uri="{FF2B5EF4-FFF2-40B4-BE49-F238E27FC236}">
                <a16:creationId xmlns:a16="http://schemas.microsoft.com/office/drawing/2014/main" id="{C1693030-F9EB-30D8-35B5-925E19923EFE}"/>
              </a:ext>
            </a:extLst>
          </p:cNvPr>
          <p:cNvGrpSpPr>
            <a:grpSpLocks noGrp="1" noUngrp="1" noRot="1" noMove="1" noResize="1"/>
          </p:cNvGrpSpPr>
          <p:nvPr/>
        </p:nvGrpSpPr>
        <p:grpSpPr>
          <a:xfrm>
            <a:off x="0" y="4614657"/>
            <a:ext cx="12067674" cy="5949069"/>
            <a:chOff x="12666085" y="3735627"/>
            <a:chExt cx="18300310" cy="7772691"/>
          </a:xfrm>
        </p:grpSpPr>
        <p:pic>
          <p:nvPicPr>
            <p:cNvPr id="7" name="Picture 6" descr="A screenshot of a computer&#10;&#10;Description automatically generated">
              <a:extLst>
                <a:ext uri="{FF2B5EF4-FFF2-40B4-BE49-F238E27FC236}">
                  <a16:creationId xmlns:a16="http://schemas.microsoft.com/office/drawing/2014/main" id="{212E8628-38D9-3B64-2416-3581D6FB90D3}"/>
                </a:ext>
              </a:extLst>
            </p:cNvPr>
            <p:cNvPicPr>
              <a:picLocks noGrp="1" noRot="1" noMove="1" noResize="1" noEditPoints="1" noAdjustHandles="1" noChangeArrowheads="1" noChangeShapeType="1" noCrop="1"/>
            </p:cNvPicPr>
            <p:nvPr/>
          </p:nvPicPr>
          <p:blipFill rotWithShape="1">
            <a:blip r:embed="rId3"/>
            <a:srcRect l="10399" t="29301" r="6083" b="14074"/>
            <a:stretch/>
          </p:blipFill>
          <p:spPr>
            <a:xfrm>
              <a:off x="12666085" y="3735627"/>
              <a:ext cx="18300310" cy="7772691"/>
            </a:xfrm>
            <a:prstGeom prst="roundRect">
              <a:avLst>
                <a:gd name="adj" fmla="val 0"/>
              </a:avLst>
            </a:prstGeom>
          </p:spPr>
        </p:pic>
        <p:sp>
          <p:nvSpPr>
            <p:cNvPr id="8" name="Rectangle: Rounded Corners 7">
              <a:extLst>
                <a:ext uri="{FF2B5EF4-FFF2-40B4-BE49-F238E27FC236}">
                  <a16:creationId xmlns:a16="http://schemas.microsoft.com/office/drawing/2014/main" id="{4E0420E9-762E-0B33-04F8-94E0F5D26F96}"/>
                </a:ext>
              </a:extLst>
            </p:cNvPr>
            <p:cNvSpPr>
              <a:spLocks noGrp="1" noRot="1" noMove="1" noResize="1" noEditPoints="1" noAdjustHandles="1" noChangeArrowheads="1" noChangeShapeType="1"/>
            </p:cNvSpPr>
            <p:nvPr/>
          </p:nvSpPr>
          <p:spPr>
            <a:xfrm>
              <a:off x="22048540" y="8428227"/>
              <a:ext cx="4154094" cy="2133945"/>
            </a:xfrm>
            <a:prstGeom prst="roundRect">
              <a:avLst>
                <a:gd name="adj" fmla="val 0"/>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A1151987-9353-D9A0-A928-FCDD42C7592F}"/>
              </a:ext>
            </a:extLst>
          </p:cNvPr>
          <p:cNvSpPr>
            <a:spLocks noGrp="1" noRot="1" noMove="1" noResize="1" noEditPoints="1" noAdjustHandles="1" noChangeArrowheads="1" noChangeShapeType="1"/>
          </p:cNvSpPr>
          <p:nvPr/>
        </p:nvSpPr>
        <p:spPr>
          <a:xfrm>
            <a:off x="9213349" y="7683981"/>
            <a:ext cx="2567309" cy="3036156"/>
          </a:xfrm>
          <a:prstGeom prst="rect">
            <a:avLst/>
          </a:prstGeom>
          <a:solidFill>
            <a:srgbClr val="1F2935"/>
          </a:solidFill>
          <a:ln>
            <a:solidFill>
              <a:srgbClr val="1F29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2727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36D693-7DC3-A75B-4896-90F66F9E9593}"/>
              </a:ext>
            </a:extLst>
          </p:cNvPr>
          <p:cNvSpPr>
            <a:spLocks noGrp="1"/>
          </p:cNvSpPr>
          <p:nvPr>
            <p:ph type="title"/>
          </p:nvPr>
        </p:nvSpPr>
        <p:spPr>
          <a:xfrm>
            <a:off x="632824" y="641225"/>
            <a:ext cx="21296734" cy="1516542"/>
          </a:xfrm>
        </p:spPr>
        <p:txBody>
          <a:bodyPr/>
          <a:lstStyle/>
          <a:p>
            <a:r>
              <a:rPr lang="en-GB" dirty="0"/>
              <a:t>YOUR CLEARING </a:t>
            </a:r>
            <a:r>
              <a:rPr lang="en-GB" dirty="0">
                <a:solidFill>
                  <a:schemeClr val="accent2"/>
                </a:solidFill>
              </a:rPr>
              <a:t>MATCHES</a:t>
            </a:r>
          </a:p>
        </p:txBody>
      </p:sp>
      <p:sp>
        <p:nvSpPr>
          <p:cNvPr id="8" name="Text Placeholder 7">
            <a:extLst>
              <a:ext uri="{FF2B5EF4-FFF2-40B4-BE49-F238E27FC236}">
                <a16:creationId xmlns:a16="http://schemas.microsoft.com/office/drawing/2014/main" id="{696EF881-4A2E-D296-7904-C13C65AF3667}"/>
              </a:ext>
            </a:extLst>
          </p:cNvPr>
          <p:cNvSpPr>
            <a:spLocks noGrp="1"/>
          </p:cNvSpPr>
          <p:nvPr>
            <p:ph type="body" sz="quarter" idx="15"/>
          </p:nvPr>
        </p:nvSpPr>
        <p:spPr/>
        <p:txBody>
          <a:bodyPr/>
          <a:lstStyle/>
          <a:p>
            <a:r>
              <a:rPr lang="en-GB" dirty="0"/>
              <a:t>Public </a:t>
            </a:r>
          </a:p>
        </p:txBody>
      </p:sp>
      <p:pic>
        <p:nvPicPr>
          <p:cNvPr id="9" name="Picture 8" descr="Graphical user interface, text, application&#10;&#10;Description automatically generated">
            <a:extLst>
              <a:ext uri="{FF2B5EF4-FFF2-40B4-BE49-F238E27FC236}">
                <a16:creationId xmlns:a16="http://schemas.microsoft.com/office/drawing/2014/main" id="{716B3E8E-4F4F-3155-E245-1EA8D521A7DF}"/>
              </a:ext>
            </a:extLst>
          </p:cNvPr>
          <p:cNvPicPr/>
          <p:nvPr/>
        </p:nvPicPr>
        <p:blipFill rotWithShape="1">
          <a:blip r:embed="rId2"/>
          <a:srcRect r="3309"/>
          <a:stretch/>
        </p:blipFill>
        <p:spPr>
          <a:xfrm>
            <a:off x="10801350" y="3403899"/>
            <a:ext cx="12974638" cy="7299325"/>
          </a:xfrm>
          <a:prstGeom prst="roundRect">
            <a:avLst>
              <a:gd name="adj" fmla="val 0"/>
            </a:avLst>
          </a:prstGeom>
          <a:ln w="6350">
            <a:solidFill>
              <a:schemeClr val="bg1">
                <a:lumMod val="85000"/>
              </a:schemeClr>
            </a:solidFill>
          </a:ln>
          <a:effectLst/>
        </p:spPr>
      </p:pic>
      <p:sp>
        <p:nvSpPr>
          <p:cNvPr id="11" name="TextBox 10">
            <a:extLst>
              <a:ext uri="{FF2B5EF4-FFF2-40B4-BE49-F238E27FC236}">
                <a16:creationId xmlns:a16="http://schemas.microsoft.com/office/drawing/2014/main" id="{C0325E73-E8AE-4E2F-562D-254B8E436BFE}"/>
              </a:ext>
            </a:extLst>
          </p:cNvPr>
          <p:cNvSpPr txBox="1"/>
          <p:nvPr/>
        </p:nvSpPr>
        <p:spPr>
          <a:xfrm>
            <a:off x="758825" y="3643343"/>
            <a:ext cx="9490075" cy="9171742"/>
          </a:xfrm>
          <a:prstGeom prst="rect">
            <a:avLst/>
          </a:prstGeom>
          <a:noFill/>
        </p:spPr>
        <p:txBody>
          <a:bodyPr wrap="square">
            <a:spAutoFit/>
          </a:bodyPr>
          <a:lstStyle/>
          <a:p>
            <a:pPr marL="457200" indent="-457200" defTabSz="1829098">
              <a:lnSpc>
                <a:spcPct val="90000"/>
              </a:lnSpc>
              <a:spcBef>
                <a:spcPts val="2000"/>
              </a:spcBef>
              <a:buFont typeface="Arial" panose="020B0604020202020204" pitchFamily="34" charset="0"/>
              <a:buChar char="•"/>
            </a:pPr>
            <a:r>
              <a:rPr lang="en-GB" sz="4000" dirty="0">
                <a:solidFill>
                  <a:srgbClr val="132433"/>
                </a:solidFill>
                <a:latin typeface="Roboto Light "/>
                <a:ea typeface="Roboto" panose="02000000000000000000" pitchFamily="2" charset="0"/>
              </a:rPr>
              <a:t>Discover courses you hadn’t thought of by viewing your personalised matches. </a:t>
            </a:r>
          </a:p>
          <a:p>
            <a:pPr marL="457200" indent="-457200" defTabSz="1829098">
              <a:lnSpc>
                <a:spcPct val="90000"/>
              </a:lnSpc>
              <a:spcBef>
                <a:spcPts val="2000"/>
              </a:spcBef>
              <a:buFont typeface="Arial" panose="020B0604020202020204" pitchFamily="34" charset="0"/>
              <a:buChar char="•"/>
            </a:pPr>
            <a:r>
              <a:rPr lang="en-GB" sz="4000" dirty="0">
                <a:solidFill>
                  <a:srgbClr val="132433"/>
                </a:solidFill>
                <a:latin typeface="Roboto Light "/>
                <a:ea typeface="Roboto" panose="02000000000000000000" pitchFamily="2" charset="0"/>
              </a:rPr>
              <a:t>These update regularly based on your application and what universities or colleges are looking for.</a:t>
            </a:r>
          </a:p>
          <a:p>
            <a:pPr marL="457200" indent="-457200" defTabSz="1829098">
              <a:lnSpc>
                <a:spcPct val="90000"/>
              </a:lnSpc>
              <a:spcBef>
                <a:spcPts val="2000"/>
              </a:spcBef>
              <a:buFont typeface="Arial" panose="020B0604020202020204" pitchFamily="34" charset="0"/>
              <a:buChar char="•"/>
            </a:pPr>
            <a:r>
              <a:rPr lang="en-GB" sz="4000" dirty="0">
                <a:solidFill>
                  <a:srgbClr val="132433"/>
                </a:solidFill>
                <a:latin typeface="Roboto Light "/>
                <a:ea typeface="Roboto" panose="02000000000000000000" pitchFamily="2" charset="0"/>
              </a:rPr>
              <a:t>You can show interest in up to 5 courses, and the university or college may contact you if they think you’re a good fit.</a:t>
            </a:r>
          </a:p>
          <a:p>
            <a:pPr marL="457200" indent="-457200" defTabSz="1829098">
              <a:lnSpc>
                <a:spcPct val="90000"/>
              </a:lnSpc>
              <a:spcBef>
                <a:spcPts val="2000"/>
              </a:spcBef>
              <a:buFont typeface="Arial" panose="020B0604020202020204" pitchFamily="34" charset="0"/>
              <a:buChar char="•"/>
            </a:pPr>
            <a:r>
              <a:rPr lang="en-GB" sz="4000" dirty="0">
                <a:solidFill>
                  <a:srgbClr val="132433"/>
                </a:solidFill>
                <a:latin typeface="Roboto Light "/>
                <a:ea typeface="Roboto" panose="02000000000000000000" pitchFamily="2" charset="0"/>
              </a:rPr>
              <a:t>Remember Clearing places can fill up quickly, so there’s no guarantee you’ll be contacted. We recommend using the UCAS course search to look at other Clearing courses, it’s the best way to keep your options open.</a:t>
            </a:r>
          </a:p>
        </p:txBody>
      </p:sp>
    </p:spTree>
    <p:extLst>
      <p:ext uri="{BB962C8B-B14F-4D97-AF65-F5344CB8AC3E}">
        <p14:creationId xmlns:p14="http://schemas.microsoft.com/office/powerpoint/2010/main" val="3922170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08A85-BE4E-5D75-F59E-1995F870FA9F}"/>
              </a:ext>
            </a:extLst>
          </p:cNvPr>
          <p:cNvSpPr>
            <a:spLocks noGrp="1"/>
          </p:cNvSpPr>
          <p:nvPr>
            <p:ph type="title"/>
          </p:nvPr>
        </p:nvSpPr>
        <p:spPr>
          <a:xfrm>
            <a:off x="632824" y="641225"/>
            <a:ext cx="11831892" cy="2842237"/>
          </a:xfrm>
        </p:spPr>
        <p:txBody>
          <a:bodyPr/>
          <a:lstStyle/>
          <a:p>
            <a:r>
              <a:rPr lang="en-GB" dirty="0">
                <a:solidFill>
                  <a:schemeClr val="accent2"/>
                </a:solidFill>
              </a:rPr>
              <a:t>APPLYING DIRECTLY </a:t>
            </a:r>
            <a:r>
              <a:rPr lang="en-GB" dirty="0"/>
              <a:t>TO CLEARING </a:t>
            </a:r>
          </a:p>
        </p:txBody>
      </p:sp>
      <p:sp>
        <p:nvSpPr>
          <p:cNvPr id="5" name="Text Placeholder 4">
            <a:extLst>
              <a:ext uri="{FF2B5EF4-FFF2-40B4-BE49-F238E27FC236}">
                <a16:creationId xmlns:a16="http://schemas.microsoft.com/office/drawing/2014/main" id="{3E46CE33-A29A-EC45-80D8-EC6095CC2AF1}"/>
              </a:ext>
            </a:extLst>
          </p:cNvPr>
          <p:cNvSpPr>
            <a:spLocks noGrp="1"/>
          </p:cNvSpPr>
          <p:nvPr>
            <p:ph type="body" sz="quarter" idx="15"/>
          </p:nvPr>
        </p:nvSpPr>
        <p:spPr/>
        <p:txBody>
          <a:bodyPr/>
          <a:lstStyle/>
          <a:p>
            <a:r>
              <a:rPr lang="en-GB" dirty="0"/>
              <a:t>Public </a:t>
            </a:r>
          </a:p>
        </p:txBody>
      </p:sp>
      <p:sp>
        <p:nvSpPr>
          <p:cNvPr id="7" name="TextBox 6">
            <a:extLst>
              <a:ext uri="{FF2B5EF4-FFF2-40B4-BE49-F238E27FC236}">
                <a16:creationId xmlns:a16="http://schemas.microsoft.com/office/drawing/2014/main" id="{CFC9953D-246F-9878-94D1-0FC9587A70CC}"/>
              </a:ext>
            </a:extLst>
          </p:cNvPr>
          <p:cNvSpPr txBox="1"/>
          <p:nvPr/>
        </p:nvSpPr>
        <p:spPr>
          <a:xfrm>
            <a:off x="606425" y="4319028"/>
            <a:ext cx="10508418" cy="8402300"/>
          </a:xfrm>
          <a:prstGeom prst="rect">
            <a:avLst/>
          </a:prstGeom>
          <a:noFill/>
        </p:spPr>
        <p:txBody>
          <a:bodyPr wrap="square">
            <a:spAutoFit/>
          </a:bodyPr>
          <a:lstStyle/>
          <a:p>
            <a:pPr marL="571500" indent="-571500">
              <a:buFont typeface="Arial" panose="020B0604020202020204" pitchFamily="34" charset="0"/>
              <a:buChar char="•"/>
            </a:pPr>
            <a:r>
              <a:rPr lang="en-GB" dirty="0">
                <a:latin typeface="Roboto Light "/>
              </a:rPr>
              <a:t>If you haven’t started a 2026 application yet, you’ll be able to begin a direct‑to‑Clearing application. You’ll need to complete all sections, including your personal statement and reference.</a:t>
            </a:r>
          </a:p>
          <a:p>
            <a:pPr marL="571500" indent="-571500">
              <a:buFont typeface="Arial" panose="020B0604020202020204" pitchFamily="34" charset="0"/>
              <a:buChar char="•"/>
            </a:pPr>
            <a:endParaRPr lang="en-GB" dirty="0">
              <a:latin typeface="Roboto Light "/>
            </a:endParaRPr>
          </a:p>
          <a:p>
            <a:pPr marL="571500" indent="-571500">
              <a:buFont typeface="Arial" panose="020B0604020202020204" pitchFamily="34" charset="0"/>
              <a:buChar char="•"/>
            </a:pPr>
            <a:r>
              <a:rPr lang="en-GB" dirty="0">
                <a:latin typeface="Roboto Light "/>
              </a:rPr>
              <a:t>Submit your application without any choices. Once a university or college has confirmed they can offer you a place, you can then add your Clearing choice.</a:t>
            </a:r>
          </a:p>
          <a:p>
            <a:pPr marL="571500" indent="-571500">
              <a:buFont typeface="Arial" panose="020B0604020202020204" pitchFamily="34" charset="0"/>
              <a:buChar char="•"/>
            </a:pPr>
            <a:endParaRPr lang="en-GB" dirty="0">
              <a:latin typeface="Roboto Light "/>
            </a:endParaRPr>
          </a:p>
          <a:p>
            <a:pPr marL="571500" indent="-571500">
              <a:buFont typeface="Arial" panose="020B0604020202020204" pitchFamily="34" charset="0"/>
              <a:buChar char="•"/>
            </a:pPr>
            <a:r>
              <a:rPr lang="en-GB" dirty="0">
                <a:latin typeface="Roboto Light "/>
              </a:rPr>
              <a:t>If you started an application and added choices before 30 June, those choices will be automatically removed if you submit it after 30 June.</a:t>
            </a:r>
          </a:p>
        </p:txBody>
      </p:sp>
      <p:pic>
        <p:nvPicPr>
          <p:cNvPr id="9" name="Picture 8">
            <a:extLst>
              <a:ext uri="{FF2B5EF4-FFF2-40B4-BE49-F238E27FC236}">
                <a16:creationId xmlns:a16="http://schemas.microsoft.com/office/drawing/2014/main" id="{95EA0DEC-8FD7-1CC5-1950-A946D83634D4}"/>
              </a:ext>
            </a:extLst>
          </p:cNvPr>
          <p:cNvPicPr>
            <a:picLocks noChangeAspect="1"/>
          </p:cNvPicPr>
          <p:nvPr/>
        </p:nvPicPr>
        <p:blipFill>
          <a:blip r:embed="rId2"/>
          <a:srcRect l="2439" t="6149" r="2973" b="3293"/>
          <a:stretch>
            <a:fillRect/>
          </a:stretch>
        </p:blipFill>
        <p:spPr>
          <a:xfrm>
            <a:off x="15715514" y="2544799"/>
            <a:ext cx="5562926" cy="4890774"/>
          </a:xfrm>
          <a:prstGeom prst="roundRect">
            <a:avLst>
              <a:gd name="adj" fmla="val 3831"/>
            </a:avLst>
          </a:prstGeom>
        </p:spPr>
      </p:pic>
      <p:pic>
        <p:nvPicPr>
          <p:cNvPr id="10" name="Picture 9">
            <a:extLst>
              <a:ext uri="{FF2B5EF4-FFF2-40B4-BE49-F238E27FC236}">
                <a16:creationId xmlns:a16="http://schemas.microsoft.com/office/drawing/2014/main" id="{A0837A34-D0A6-F69B-C012-DC623919D3B0}"/>
              </a:ext>
            </a:extLst>
          </p:cNvPr>
          <p:cNvPicPr>
            <a:picLocks noChangeAspect="1"/>
          </p:cNvPicPr>
          <p:nvPr/>
        </p:nvPicPr>
        <p:blipFill rotWithShape="1">
          <a:blip r:embed="rId3">
            <a:extLst>
              <a:ext uri="{28A0092B-C50C-407E-A947-70E740481C1C}">
                <a14:useLocalDpi xmlns:a14="http://schemas.microsoft.com/office/drawing/2010/main" val="0"/>
              </a:ext>
            </a:extLst>
          </a:blip>
          <a:srcRect t="20947" r="32580"/>
          <a:stretch/>
        </p:blipFill>
        <p:spPr>
          <a:xfrm>
            <a:off x="13044677" y="8013031"/>
            <a:ext cx="11337736" cy="3991601"/>
          </a:xfrm>
          <a:prstGeom prst="roundRect">
            <a:avLst>
              <a:gd name="adj" fmla="val 0"/>
            </a:avLst>
          </a:prstGeom>
          <a:ln>
            <a:solidFill>
              <a:schemeClr val="tx1"/>
            </a:solidFill>
          </a:ln>
        </p:spPr>
      </p:pic>
    </p:spTree>
    <p:extLst>
      <p:ext uri="{BB962C8B-B14F-4D97-AF65-F5344CB8AC3E}">
        <p14:creationId xmlns:p14="http://schemas.microsoft.com/office/powerpoint/2010/main" val="250077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2BFBA7-D47E-4A8E-7617-592CF3D02227}"/>
              </a:ext>
            </a:extLst>
          </p:cNvPr>
          <p:cNvSpPr>
            <a:spLocks noGrp="1"/>
          </p:cNvSpPr>
          <p:nvPr>
            <p:ph idx="1"/>
          </p:nvPr>
        </p:nvSpPr>
        <p:spPr>
          <a:xfrm>
            <a:off x="632824" y="3483462"/>
            <a:ext cx="10099344" cy="8305829"/>
          </a:xfrm>
        </p:spPr>
        <p:txBody>
          <a:bodyPr/>
          <a:lstStyle/>
          <a:p>
            <a:pPr marL="457200" indent="-457200">
              <a:buFont typeface="Arial" panose="020B0604020202020204" pitchFamily="34" charset="0"/>
              <a:buChar char="•"/>
            </a:pPr>
            <a:r>
              <a:rPr lang="en-GB" sz="3600" dirty="0">
                <a:latin typeface="Roboto Light "/>
              </a:rPr>
              <a:t>Sometimes a university or college might offer you a place on a different course at your firm or insurance choice.</a:t>
            </a:r>
          </a:p>
          <a:p>
            <a:pPr marL="457200" indent="-457200">
              <a:buFont typeface="Arial" panose="020B0604020202020204" pitchFamily="34" charset="0"/>
              <a:buChar char="•"/>
            </a:pPr>
            <a:r>
              <a:rPr lang="en-GB" sz="3600" dirty="0">
                <a:latin typeface="Roboto Light "/>
              </a:rPr>
              <a:t>This usually happens if you didn’t meet the original conditions, but they still want to offer you a place, just on a different course, start date, or year of entry.</a:t>
            </a:r>
          </a:p>
          <a:p>
            <a:pPr marL="457200" indent="-457200">
              <a:buFont typeface="Arial" panose="020B0604020202020204" pitchFamily="34" charset="0"/>
              <a:buChar char="•"/>
            </a:pPr>
            <a:r>
              <a:rPr lang="en-GB" sz="3600" dirty="0">
                <a:latin typeface="Roboto Light "/>
              </a:rPr>
              <a:t>Make sure you read the new offer details carefully in your application and respond within 5 days.</a:t>
            </a:r>
          </a:p>
          <a:p>
            <a:pPr marL="457200" indent="-457200">
              <a:buFont typeface="Arial" panose="020B0604020202020204" pitchFamily="34" charset="0"/>
              <a:buChar char="•"/>
            </a:pPr>
            <a:r>
              <a:rPr lang="en-GB" sz="3600" dirty="0">
                <a:latin typeface="Roboto Light "/>
              </a:rPr>
              <a:t>If anything is unclear or you’re unsure about the changes, contact the university or college; they’ll be happy to explain your options.</a:t>
            </a:r>
          </a:p>
        </p:txBody>
      </p:sp>
      <p:sp>
        <p:nvSpPr>
          <p:cNvPr id="4" name="Title 3">
            <a:extLst>
              <a:ext uri="{FF2B5EF4-FFF2-40B4-BE49-F238E27FC236}">
                <a16:creationId xmlns:a16="http://schemas.microsoft.com/office/drawing/2014/main" id="{F621C0EB-3FAF-54BB-5CB9-DF7E5BDAF665}"/>
              </a:ext>
            </a:extLst>
          </p:cNvPr>
          <p:cNvSpPr>
            <a:spLocks noGrp="1"/>
          </p:cNvSpPr>
          <p:nvPr>
            <p:ph type="title"/>
          </p:nvPr>
        </p:nvSpPr>
        <p:spPr>
          <a:xfrm>
            <a:off x="632824" y="641225"/>
            <a:ext cx="17607050" cy="2842237"/>
          </a:xfrm>
        </p:spPr>
        <p:txBody>
          <a:bodyPr/>
          <a:lstStyle/>
          <a:p>
            <a:r>
              <a:rPr lang="en-GB" dirty="0">
                <a:solidFill>
                  <a:schemeClr val="tx1"/>
                </a:solidFill>
              </a:rPr>
              <a:t>WHAT’S A </a:t>
            </a:r>
            <a:r>
              <a:rPr lang="en-GB" dirty="0">
                <a:solidFill>
                  <a:schemeClr val="accent2"/>
                </a:solidFill>
              </a:rPr>
              <a:t>CHANGE</a:t>
            </a:r>
            <a:r>
              <a:rPr lang="en-GB" dirty="0"/>
              <a:t> OF COURSE OFFER? </a:t>
            </a:r>
          </a:p>
        </p:txBody>
      </p:sp>
      <p:sp>
        <p:nvSpPr>
          <p:cNvPr id="5" name="Text Placeholder 4">
            <a:extLst>
              <a:ext uri="{FF2B5EF4-FFF2-40B4-BE49-F238E27FC236}">
                <a16:creationId xmlns:a16="http://schemas.microsoft.com/office/drawing/2014/main" id="{17BF7299-E0ED-4BF9-012D-10D8B7F76EF0}"/>
              </a:ext>
            </a:extLst>
          </p:cNvPr>
          <p:cNvSpPr>
            <a:spLocks noGrp="1"/>
          </p:cNvSpPr>
          <p:nvPr>
            <p:ph type="body" sz="quarter" idx="15"/>
          </p:nvPr>
        </p:nvSpPr>
        <p:spPr/>
        <p:txBody>
          <a:bodyPr/>
          <a:lstStyle/>
          <a:p>
            <a:r>
              <a:rPr lang="en-GB" dirty="0"/>
              <a:t>Public </a:t>
            </a:r>
          </a:p>
        </p:txBody>
      </p:sp>
      <p:pic>
        <p:nvPicPr>
          <p:cNvPr id="11" name="Picture 10">
            <a:extLst>
              <a:ext uri="{FF2B5EF4-FFF2-40B4-BE49-F238E27FC236}">
                <a16:creationId xmlns:a16="http://schemas.microsoft.com/office/drawing/2014/main" id="{E5B41F57-3F17-4C14-582C-83CE1D542253}"/>
              </a:ext>
            </a:extLst>
          </p:cNvPr>
          <p:cNvPicPr>
            <a:picLocks noChangeAspect="1"/>
          </p:cNvPicPr>
          <p:nvPr/>
        </p:nvPicPr>
        <p:blipFill>
          <a:blip r:embed="rId2"/>
          <a:srcRect l="1203" t="17819" r="25058" b="9496"/>
          <a:stretch>
            <a:fillRect/>
          </a:stretch>
        </p:blipFill>
        <p:spPr>
          <a:xfrm>
            <a:off x="11587914" y="2523305"/>
            <a:ext cx="12188074" cy="5827145"/>
          </a:xfrm>
          <a:prstGeom prst="rect">
            <a:avLst/>
          </a:prstGeom>
        </p:spPr>
      </p:pic>
      <p:grpSp>
        <p:nvGrpSpPr>
          <p:cNvPr id="2" name="Group 1">
            <a:extLst>
              <a:ext uri="{FF2B5EF4-FFF2-40B4-BE49-F238E27FC236}">
                <a16:creationId xmlns:a16="http://schemas.microsoft.com/office/drawing/2014/main" id="{33670191-3CF9-2CD0-919E-F6F3AFEB4C87}"/>
              </a:ext>
            </a:extLst>
          </p:cNvPr>
          <p:cNvGrpSpPr>
            <a:grpSpLocks/>
          </p:cNvGrpSpPr>
          <p:nvPr/>
        </p:nvGrpSpPr>
        <p:grpSpPr>
          <a:xfrm>
            <a:off x="11975766" y="8350450"/>
            <a:ext cx="11412370" cy="4548479"/>
            <a:chOff x="337118" y="3122526"/>
            <a:chExt cx="4320413" cy="1871201"/>
          </a:xfrm>
        </p:grpSpPr>
        <p:pic>
          <p:nvPicPr>
            <p:cNvPr id="6" name="Picture 5" descr="Graphical user interface&#10;&#10;Description automatically generated">
              <a:extLst>
                <a:ext uri="{FF2B5EF4-FFF2-40B4-BE49-F238E27FC236}">
                  <a16:creationId xmlns:a16="http://schemas.microsoft.com/office/drawing/2014/main" id="{C91D9845-8CEF-77D0-B351-D8D365752C98}"/>
                </a:ext>
              </a:extLst>
            </p:cNvPr>
            <p:cNvPicPr>
              <a:picLocks noChangeAspect="1"/>
            </p:cNvPicPr>
            <p:nvPr/>
          </p:nvPicPr>
          <p:blipFill rotWithShape="1">
            <a:blip r:embed="rId3"/>
            <a:srcRect t="50000" r="30264" b="10385"/>
            <a:stretch/>
          </p:blipFill>
          <p:spPr>
            <a:xfrm>
              <a:off x="337118" y="3122526"/>
              <a:ext cx="4320413" cy="1871201"/>
            </a:xfrm>
            <a:prstGeom prst="roundRect">
              <a:avLst>
                <a:gd name="adj" fmla="val 0"/>
              </a:avLst>
            </a:prstGeom>
            <a:ln w="6350">
              <a:solidFill>
                <a:schemeClr val="tx2">
                  <a:lumMod val="40000"/>
                  <a:lumOff val="60000"/>
                </a:schemeClr>
              </a:solidFill>
            </a:ln>
            <a:effectLst/>
          </p:spPr>
        </p:pic>
        <p:sp>
          <p:nvSpPr>
            <p:cNvPr id="7" name="Rectangle 6">
              <a:extLst>
                <a:ext uri="{FF2B5EF4-FFF2-40B4-BE49-F238E27FC236}">
                  <a16:creationId xmlns:a16="http://schemas.microsoft.com/office/drawing/2014/main" id="{4231A8E7-C170-5C0E-90D8-01268837D0D0}"/>
                </a:ext>
              </a:extLst>
            </p:cNvPr>
            <p:cNvSpPr>
              <a:spLocks/>
            </p:cNvSpPr>
            <p:nvPr/>
          </p:nvSpPr>
          <p:spPr>
            <a:xfrm>
              <a:off x="472966" y="3823138"/>
              <a:ext cx="717331" cy="17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041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BF07CEC-2617-821B-71AA-FDE57CF3F5CB}"/>
              </a:ext>
            </a:extLst>
          </p:cNvPr>
          <p:cNvPicPr>
            <a:picLocks noGrp="1" noChangeAspect="1"/>
          </p:cNvPicPr>
          <p:nvPr>
            <p:ph type="pic" sz="quarter" idx="13"/>
          </p:nvPr>
        </p:nvPicPr>
        <p:blipFill>
          <a:blip r:embed="rId2"/>
          <a:srcRect l="24099" r="24099"/>
          <a:stretch/>
        </p:blipFill>
        <p:spPr>
          <a:prstGeom prst="rect">
            <a:avLst/>
          </a:prstGeom>
          <a:solidFill>
            <a:srgbClr val="EFEFEF"/>
          </a:solidFill>
        </p:spPr>
      </p:pic>
      <p:sp>
        <p:nvSpPr>
          <p:cNvPr id="9" name="Content Placeholder 8">
            <a:extLst>
              <a:ext uri="{FF2B5EF4-FFF2-40B4-BE49-F238E27FC236}">
                <a16:creationId xmlns:a16="http://schemas.microsoft.com/office/drawing/2014/main" id="{F4010790-69E8-0909-2108-7A93E0B5EE22}"/>
              </a:ext>
            </a:extLst>
          </p:cNvPr>
          <p:cNvSpPr>
            <a:spLocks noGrp="1"/>
          </p:cNvSpPr>
          <p:nvPr>
            <p:ph idx="1"/>
          </p:nvPr>
        </p:nvSpPr>
        <p:spPr/>
        <p:txBody>
          <a:bodyPr/>
          <a:lstStyle/>
          <a:p>
            <a:pPr marL="457200" indent="-457200">
              <a:buFont typeface="Arial" panose="020B0604020202020204" pitchFamily="34" charset="0"/>
              <a:buChar char="•"/>
            </a:pPr>
            <a:r>
              <a:rPr lang="en-GB" sz="3600" dirty="0">
                <a:latin typeface="Roboto Light" panose="02000000000000000000" pitchFamily="2" charset="0"/>
                <a:ea typeface="Roboto Light" panose="02000000000000000000" pitchFamily="2" charset="0"/>
              </a:rPr>
              <a:t>This presentation provides essential information to help you support your students through Confirmation and Clearing 2026. </a:t>
            </a:r>
          </a:p>
          <a:p>
            <a:pPr marL="457200" indent="-457200">
              <a:buFont typeface="Arial" panose="020B0604020202020204" pitchFamily="34" charset="0"/>
              <a:buChar char="•"/>
            </a:pPr>
            <a:r>
              <a:rPr lang="en-GB" sz="3600" dirty="0">
                <a:latin typeface="Roboto Light" panose="02000000000000000000" pitchFamily="2" charset="0"/>
                <a:ea typeface="Roboto Light" panose="02000000000000000000" pitchFamily="2" charset="0"/>
              </a:rPr>
              <a:t>You’re welcome to use the screenshots throughout this deck in your own materials and guidance resources.</a:t>
            </a:r>
          </a:p>
          <a:p>
            <a:pPr marL="457200" indent="-457200">
              <a:buFont typeface="Arial" panose="020B0604020202020204" pitchFamily="34" charset="0"/>
              <a:buChar char="•"/>
            </a:pPr>
            <a:r>
              <a:rPr lang="en-GB" sz="3600" dirty="0">
                <a:latin typeface="Roboto Light" panose="02000000000000000000" pitchFamily="2" charset="0"/>
                <a:ea typeface="Roboto Light" panose="02000000000000000000" pitchFamily="2" charset="0"/>
              </a:rPr>
              <a:t>The images illustrate the intended design of the UCAS Hub and application for 2026 Confirmation and Clearing. Please note layouts may vary on mobile devices.</a:t>
            </a:r>
          </a:p>
          <a:p>
            <a:pPr marL="457200" indent="-457200">
              <a:buFont typeface="Arial" panose="020B0604020202020204" pitchFamily="34" charset="0"/>
              <a:buChar char="•"/>
            </a:pPr>
            <a:r>
              <a:rPr lang="en-GB" sz="3600" dirty="0">
                <a:latin typeface="Roboto Light" panose="02000000000000000000" pitchFamily="2" charset="0"/>
                <a:ea typeface="Roboto Light" panose="02000000000000000000" pitchFamily="2" charset="0"/>
              </a:rPr>
              <a:t>We continue to make incremental improvements based on feedback to enhance overall experience. This deck will be updated periodically to reflect any changes.</a:t>
            </a:r>
          </a:p>
          <a:p>
            <a:endParaRPr lang="en-GB" dirty="0"/>
          </a:p>
        </p:txBody>
      </p:sp>
      <p:sp>
        <p:nvSpPr>
          <p:cNvPr id="8" name="Title 7">
            <a:extLst>
              <a:ext uri="{FF2B5EF4-FFF2-40B4-BE49-F238E27FC236}">
                <a16:creationId xmlns:a16="http://schemas.microsoft.com/office/drawing/2014/main" id="{7B587B97-A77B-B538-59B7-13DF4254B6E6}"/>
              </a:ext>
            </a:extLst>
          </p:cNvPr>
          <p:cNvSpPr>
            <a:spLocks noGrp="1"/>
          </p:cNvSpPr>
          <p:nvPr>
            <p:ph type="title"/>
          </p:nvPr>
        </p:nvSpPr>
        <p:spPr>
          <a:xfrm>
            <a:off x="606425" y="1196397"/>
            <a:ext cx="11559176" cy="1516542"/>
          </a:xfrm>
        </p:spPr>
        <p:txBody>
          <a:bodyPr/>
          <a:lstStyle/>
          <a:p>
            <a:r>
              <a:rPr lang="en-GB" dirty="0"/>
              <a:t>HERE TO SUPPORT YOU</a:t>
            </a:r>
          </a:p>
        </p:txBody>
      </p:sp>
      <p:sp>
        <p:nvSpPr>
          <p:cNvPr id="10" name="Text Placeholder 9">
            <a:extLst>
              <a:ext uri="{FF2B5EF4-FFF2-40B4-BE49-F238E27FC236}">
                <a16:creationId xmlns:a16="http://schemas.microsoft.com/office/drawing/2014/main" id="{DE8A6E93-BB87-C38B-AD8C-4AD6DBEDC8E1}"/>
              </a:ext>
            </a:extLst>
          </p:cNvPr>
          <p:cNvSpPr>
            <a:spLocks noGrp="1"/>
          </p:cNvSpPr>
          <p:nvPr>
            <p:ph type="body" sz="quarter" idx="15"/>
          </p:nvPr>
        </p:nvSpPr>
        <p:spPr/>
        <p:txBody>
          <a:bodyPr/>
          <a:lstStyle/>
          <a:p>
            <a:r>
              <a:rPr lang="en-GB" dirty="0"/>
              <a:t>Public </a:t>
            </a:r>
          </a:p>
        </p:txBody>
      </p:sp>
    </p:spTree>
    <p:extLst>
      <p:ext uri="{BB962C8B-B14F-4D97-AF65-F5344CB8AC3E}">
        <p14:creationId xmlns:p14="http://schemas.microsoft.com/office/powerpoint/2010/main" val="83111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1F916-F0A5-4CC2-A60F-A7B457EE2A8D}"/>
              </a:ext>
            </a:extLst>
          </p:cNvPr>
          <p:cNvSpPr>
            <a:spLocks noGrp="1"/>
          </p:cNvSpPr>
          <p:nvPr>
            <p:ph idx="1"/>
          </p:nvPr>
        </p:nvSpPr>
        <p:spPr/>
        <p:txBody>
          <a:bodyPr vert="horz" lIns="91440" tIns="45720" rIns="91440" bIns="45720" numCol="1" spcCol="972000" rtlCol="0" anchor="t">
            <a:noAutofit/>
          </a:bodyPr>
          <a:lstStyle/>
          <a:p>
            <a:pPr marL="571500" indent="-571500">
              <a:buFont typeface="Arial" panose="020B0604020202020204" pitchFamily="34" charset="0"/>
              <a:buChar char="•"/>
            </a:pPr>
            <a:r>
              <a:rPr lang="en-GB" sz="4400" dirty="0">
                <a:latin typeface="Roboto Light "/>
                <a:ea typeface="Roboto"/>
                <a:cs typeface="+mn-cs"/>
              </a:rPr>
              <a:t>From 2 July, if you’re holding an unconditional firm place, you can choose to enter Clearing by using ‘Decline your place’.</a:t>
            </a:r>
          </a:p>
          <a:p>
            <a:endParaRPr lang="en-GB" sz="4400" dirty="0">
              <a:latin typeface="Roboto Light "/>
              <a:cs typeface="+mn-cs"/>
            </a:endParaRPr>
          </a:p>
          <a:p>
            <a:pPr marL="571500" indent="-571500">
              <a:buFont typeface="Arial" panose="020B0604020202020204" pitchFamily="34" charset="0"/>
              <a:buChar char="•"/>
            </a:pPr>
            <a:r>
              <a:rPr lang="en-GB" sz="4400" dirty="0">
                <a:latin typeface="Roboto Light "/>
                <a:ea typeface="Roboto"/>
                <a:cs typeface="+mn-cs"/>
              </a:rPr>
              <a:t>This option is available until 2 September 2026. After this date, you’ll need to contact the university or college directly if you want to enter Clearing.</a:t>
            </a:r>
          </a:p>
        </p:txBody>
      </p:sp>
      <p:sp>
        <p:nvSpPr>
          <p:cNvPr id="4" name="Title 3">
            <a:extLst>
              <a:ext uri="{FF2B5EF4-FFF2-40B4-BE49-F238E27FC236}">
                <a16:creationId xmlns:a16="http://schemas.microsoft.com/office/drawing/2014/main" id="{3263FD63-3DF3-0C8D-2C53-A9A4548B9FA4}"/>
              </a:ext>
            </a:extLst>
          </p:cNvPr>
          <p:cNvSpPr>
            <a:spLocks noGrp="1"/>
          </p:cNvSpPr>
          <p:nvPr>
            <p:ph type="title"/>
          </p:nvPr>
        </p:nvSpPr>
        <p:spPr>
          <a:xfrm>
            <a:off x="632824" y="641225"/>
            <a:ext cx="11928144" cy="2814974"/>
          </a:xfrm>
        </p:spPr>
        <p:txBody>
          <a:bodyPr/>
          <a:lstStyle/>
          <a:p>
            <a:r>
              <a:rPr lang="en-GB" dirty="0"/>
              <a:t>WHAT’S </a:t>
            </a:r>
            <a:r>
              <a:rPr lang="en-GB" dirty="0">
                <a:solidFill>
                  <a:schemeClr val="accent5"/>
                </a:solidFill>
              </a:rPr>
              <a:t>DECLINE MY PLACE?</a:t>
            </a:r>
          </a:p>
        </p:txBody>
      </p:sp>
      <p:sp>
        <p:nvSpPr>
          <p:cNvPr id="6" name="Text Placeholder 5">
            <a:extLst>
              <a:ext uri="{FF2B5EF4-FFF2-40B4-BE49-F238E27FC236}">
                <a16:creationId xmlns:a16="http://schemas.microsoft.com/office/drawing/2014/main" id="{935E77E0-2721-6F59-F072-DB6B1D94940D}"/>
              </a:ext>
            </a:extLst>
          </p:cNvPr>
          <p:cNvSpPr>
            <a:spLocks noGrp="1"/>
          </p:cNvSpPr>
          <p:nvPr>
            <p:ph type="body" sz="quarter" idx="15"/>
          </p:nvPr>
        </p:nvSpPr>
        <p:spPr/>
        <p:txBody>
          <a:bodyPr/>
          <a:lstStyle/>
          <a:p>
            <a:r>
              <a:rPr lang="en-GB" dirty="0"/>
              <a:t>Public </a:t>
            </a:r>
          </a:p>
        </p:txBody>
      </p:sp>
      <p:pic>
        <p:nvPicPr>
          <p:cNvPr id="7" name="Picture 6" descr="A screenshot of a computer&#10;&#10;Description automatically generated">
            <a:extLst>
              <a:ext uri="{FF2B5EF4-FFF2-40B4-BE49-F238E27FC236}">
                <a16:creationId xmlns:a16="http://schemas.microsoft.com/office/drawing/2014/main" id="{BD69C80A-78B9-F92E-1658-5438B9B8FF5E}"/>
              </a:ext>
            </a:extLst>
          </p:cNvPr>
          <p:cNvPicPr>
            <a:picLocks noChangeAspect="1"/>
          </p:cNvPicPr>
          <p:nvPr/>
        </p:nvPicPr>
        <p:blipFill>
          <a:blip r:embed="rId3"/>
          <a:srcRect l="456" t="1457" r="815" b="2851"/>
          <a:stretch>
            <a:fillRect/>
          </a:stretch>
        </p:blipFill>
        <p:spPr>
          <a:xfrm>
            <a:off x="13160830" y="4865913"/>
            <a:ext cx="10972799" cy="4757579"/>
          </a:xfrm>
          <a:prstGeom prst="rect">
            <a:avLst/>
          </a:prstGeom>
        </p:spPr>
      </p:pic>
    </p:spTree>
    <p:extLst>
      <p:ext uri="{BB962C8B-B14F-4D97-AF65-F5344CB8AC3E}">
        <p14:creationId xmlns:p14="http://schemas.microsoft.com/office/powerpoint/2010/main" val="3698243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1925BA-8D0D-4FA4-68BF-7B8DB60E893B}"/>
              </a:ext>
            </a:extLst>
          </p:cNvPr>
          <p:cNvSpPr>
            <a:spLocks noGrp="1"/>
          </p:cNvSpPr>
          <p:nvPr>
            <p:ph idx="1"/>
          </p:nvPr>
        </p:nvSpPr>
        <p:spPr>
          <a:xfrm>
            <a:off x="606425" y="3842690"/>
            <a:ext cx="11558382" cy="8305829"/>
          </a:xfrm>
        </p:spPr>
        <p:txBody>
          <a:bodyPr/>
          <a:lstStyle/>
          <a:p>
            <a:pPr marL="571500" indent="-571500">
              <a:buFont typeface="Arial" panose="020B0604020202020204" pitchFamily="34" charset="0"/>
              <a:buChar char="•"/>
            </a:pPr>
            <a:r>
              <a:rPr lang="en-GB" sz="4400" dirty="0">
                <a:latin typeface="Roboto Light "/>
                <a:cs typeface="+mn-cs"/>
              </a:rPr>
              <a:t>Only use ‘Decline my place’ if you’re sure you no longer want to take up your place at that university or college.</a:t>
            </a:r>
          </a:p>
          <a:p>
            <a:pPr marL="571500" indent="-571500">
              <a:buFont typeface="Arial" panose="020B0604020202020204" pitchFamily="34" charset="0"/>
              <a:buChar char="•"/>
            </a:pPr>
            <a:r>
              <a:rPr lang="en-GB" sz="4400" dirty="0">
                <a:latin typeface="Roboto Light "/>
                <a:cs typeface="+mn-cs"/>
              </a:rPr>
              <a:t>Using it will cancel your place and end any agreements you’ve made with the university or college; including accommodation, scholarships, or other arrangements. </a:t>
            </a:r>
          </a:p>
          <a:p>
            <a:pPr marL="571500" indent="-571500">
              <a:buFont typeface="Arial" panose="020B0604020202020204" pitchFamily="34" charset="0"/>
              <a:buChar char="•"/>
            </a:pPr>
            <a:r>
              <a:rPr lang="en-GB" sz="4400" b="1" dirty="0">
                <a:latin typeface="Roboto Light "/>
                <a:cs typeface="+mn-cs"/>
              </a:rPr>
              <a:t>If you still want to go to university or college, we strongly recommend finding a new place first.</a:t>
            </a:r>
          </a:p>
        </p:txBody>
      </p:sp>
      <p:sp>
        <p:nvSpPr>
          <p:cNvPr id="3" name="Title 2">
            <a:extLst>
              <a:ext uri="{FF2B5EF4-FFF2-40B4-BE49-F238E27FC236}">
                <a16:creationId xmlns:a16="http://schemas.microsoft.com/office/drawing/2014/main" id="{09C2900F-E5E8-03E6-6FF2-5121C24737F1}"/>
              </a:ext>
            </a:extLst>
          </p:cNvPr>
          <p:cNvSpPr>
            <a:spLocks noGrp="1"/>
          </p:cNvSpPr>
          <p:nvPr>
            <p:ph type="title"/>
          </p:nvPr>
        </p:nvSpPr>
        <p:spPr>
          <a:xfrm>
            <a:off x="632824" y="641225"/>
            <a:ext cx="11559176" cy="1516542"/>
          </a:xfrm>
        </p:spPr>
        <p:txBody>
          <a:bodyPr/>
          <a:lstStyle/>
          <a:p>
            <a:r>
              <a:rPr lang="en-GB" dirty="0"/>
              <a:t>USING </a:t>
            </a:r>
            <a:r>
              <a:rPr lang="en-GB" dirty="0">
                <a:solidFill>
                  <a:schemeClr val="accent5"/>
                </a:solidFill>
              </a:rPr>
              <a:t>DECLINE MY PLACE</a:t>
            </a:r>
          </a:p>
        </p:txBody>
      </p:sp>
      <p:sp>
        <p:nvSpPr>
          <p:cNvPr id="4" name="Text Placeholder 3">
            <a:extLst>
              <a:ext uri="{FF2B5EF4-FFF2-40B4-BE49-F238E27FC236}">
                <a16:creationId xmlns:a16="http://schemas.microsoft.com/office/drawing/2014/main" id="{A0A8254E-5AC5-FB44-62CE-8094A0598E9B}"/>
              </a:ext>
            </a:extLst>
          </p:cNvPr>
          <p:cNvSpPr>
            <a:spLocks noGrp="1"/>
          </p:cNvSpPr>
          <p:nvPr>
            <p:ph type="body" sz="quarter" idx="15"/>
          </p:nvPr>
        </p:nvSpPr>
        <p:spPr/>
        <p:txBody>
          <a:bodyPr/>
          <a:lstStyle/>
          <a:p>
            <a:r>
              <a:rPr lang="en-GB" dirty="0"/>
              <a:t>Public</a:t>
            </a:r>
          </a:p>
        </p:txBody>
      </p:sp>
      <p:grpSp>
        <p:nvGrpSpPr>
          <p:cNvPr id="5" name="Group 4">
            <a:extLst>
              <a:ext uri="{FF2B5EF4-FFF2-40B4-BE49-F238E27FC236}">
                <a16:creationId xmlns:a16="http://schemas.microsoft.com/office/drawing/2014/main" id="{97D48E84-32EF-59B3-7438-7D2C0A81FF38}"/>
              </a:ext>
            </a:extLst>
          </p:cNvPr>
          <p:cNvGrpSpPr/>
          <p:nvPr/>
        </p:nvGrpSpPr>
        <p:grpSpPr>
          <a:xfrm>
            <a:off x="12742545" y="2189729"/>
            <a:ext cx="10574656" cy="10507740"/>
            <a:chOff x="4769961" y="1008326"/>
            <a:chExt cx="3961266" cy="3854275"/>
          </a:xfrm>
        </p:grpSpPr>
        <p:pic>
          <p:nvPicPr>
            <p:cNvPr id="6" name="Picture 5" descr="Graphical user interface, text, application, email&#10;&#10;Description automatically generated">
              <a:extLst>
                <a:ext uri="{FF2B5EF4-FFF2-40B4-BE49-F238E27FC236}">
                  <a16:creationId xmlns:a16="http://schemas.microsoft.com/office/drawing/2014/main" id="{6AE95B91-FDD4-8B1D-48CD-4B463141BC9D}"/>
                </a:ext>
              </a:extLst>
            </p:cNvPr>
            <p:cNvPicPr/>
            <p:nvPr/>
          </p:nvPicPr>
          <p:blipFill rotWithShape="1">
            <a:blip r:embed="rId2"/>
            <a:srcRect b="53659"/>
            <a:stretch/>
          </p:blipFill>
          <p:spPr>
            <a:xfrm>
              <a:off x="4769962" y="1008326"/>
              <a:ext cx="3961265" cy="1777404"/>
            </a:xfrm>
            <a:prstGeom prst="roundRect">
              <a:avLst>
                <a:gd name="adj" fmla="val 0"/>
              </a:avLst>
            </a:prstGeom>
            <a:ln w="6350">
              <a:solidFill>
                <a:schemeClr val="bg1"/>
              </a:solidFill>
            </a:ln>
            <a:effectLst/>
          </p:spPr>
        </p:pic>
        <p:pic>
          <p:nvPicPr>
            <p:cNvPr id="7" name="Picture 6" descr="Graphical user interface, text, application&#10;&#10;Description automatically generated">
              <a:extLst>
                <a:ext uri="{FF2B5EF4-FFF2-40B4-BE49-F238E27FC236}">
                  <a16:creationId xmlns:a16="http://schemas.microsoft.com/office/drawing/2014/main" id="{20272FF1-B28A-B49C-CB7B-CB1BBB9D3816}"/>
                </a:ext>
              </a:extLst>
            </p:cNvPr>
            <p:cNvPicPr/>
            <p:nvPr/>
          </p:nvPicPr>
          <p:blipFill>
            <a:blip r:embed="rId3"/>
            <a:stretch>
              <a:fillRect/>
            </a:stretch>
          </p:blipFill>
          <p:spPr>
            <a:xfrm>
              <a:off x="4769961" y="2610475"/>
              <a:ext cx="3961265" cy="2252126"/>
            </a:xfrm>
            <a:prstGeom prst="roundRect">
              <a:avLst>
                <a:gd name="adj" fmla="val 0"/>
              </a:avLst>
            </a:prstGeom>
            <a:ln w="6350">
              <a:solidFill>
                <a:schemeClr val="bg1"/>
              </a:solidFill>
            </a:ln>
            <a:effectLst/>
          </p:spPr>
        </p:pic>
      </p:grpSp>
    </p:spTree>
    <p:extLst>
      <p:ext uri="{BB962C8B-B14F-4D97-AF65-F5344CB8AC3E}">
        <p14:creationId xmlns:p14="http://schemas.microsoft.com/office/powerpoint/2010/main" val="1700046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004A4B-4B30-CF6B-AE26-66B8DF9CBBCB}"/>
              </a:ext>
            </a:extLst>
          </p:cNvPr>
          <p:cNvSpPr>
            <a:spLocks noGrp="1"/>
          </p:cNvSpPr>
          <p:nvPr>
            <p:ph idx="1"/>
          </p:nvPr>
        </p:nvSpPr>
        <p:spPr>
          <a:xfrm>
            <a:off x="632824" y="3999754"/>
            <a:ext cx="11221719" cy="8457497"/>
          </a:xfrm>
        </p:spPr>
        <p:txBody>
          <a:bodyPr/>
          <a:lstStyle/>
          <a:p>
            <a:pPr marL="571500" indent="-571500">
              <a:buFont typeface="Arial" panose="020B0604020202020204" pitchFamily="34" charset="0"/>
              <a:buChar char="•"/>
            </a:pPr>
            <a:r>
              <a:rPr lang="en-GB" sz="4400" dirty="0">
                <a:latin typeface="Roboto Light "/>
                <a:cs typeface="+mn-cs"/>
              </a:rPr>
              <a:t>Once you decline your place, the decision can’t be undone; and you will automatically enter Clearing.</a:t>
            </a:r>
          </a:p>
          <a:p>
            <a:pPr marL="571500" indent="-571500">
              <a:buFont typeface="Arial" panose="020B0604020202020204" pitchFamily="34" charset="0"/>
              <a:buChar char="•"/>
            </a:pPr>
            <a:r>
              <a:rPr lang="en-GB" sz="4400" dirty="0">
                <a:latin typeface="Roboto Light "/>
                <a:cs typeface="+mn-cs"/>
              </a:rPr>
              <a:t>It’s not always the only option; there may be other choices available, depending on your situation. You should never feel pressured to decline your place.</a:t>
            </a:r>
          </a:p>
          <a:p>
            <a:pPr marL="571500" indent="-571500">
              <a:buFont typeface="Arial" panose="020B0604020202020204" pitchFamily="34" charset="0"/>
              <a:buChar char="•"/>
            </a:pPr>
            <a:r>
              <a:rPr lang="en-GB" sz="4400" dirty="0">
                <a:latin typeface="Roboto Light "/>
                <a:cs typeface="+mn-cs"/>
              </a:rPr>
              <a:t>If you’re unsure, contact UCAS and we can talk you through your options.</a:t>
            </a:r>
          </a:p>
          <a:p>
            <a:pPr marL="571500" indent="-571500">
              <a:buFont typeface="Arial" panose="020B0604020202020204" pitchFamily="34" charset="0"/>
              <a:buChar char="•"/>
            </a:pPr>
            <a:r>
              <a:rPr lang="en-GB" sz="4400" dirty="0">
                <a:latin typeface="Roboto Light "/>
                <a:cs typeface="+mn-cs"/>
              </a:rPr>
              <a:t>To confirm the decision, you’ll be asked to type ‘Decline’.</a:t>
            </a:r>
          </a:p>
        </p:txBody>
      </p:sp>
      <p:sp>
        <p:nvSpPr>
          <p:cNvPr id="6" name="Title 5">
            <a:extLst>
              <a:ext uri="{FF2B5EF4-FFF2-40B4-BE49-F238E27FC236}">
                <a16:creationId xmlns:a16="http://schemas.microsoft.com/office/drawing/2014/main" id="{6751CCE8-2492-99DC-015E-5C4210A57A0D}"/>
              </a:ext>
            </a:extLst>
          </p:cNvPr>
          <p:cNvSpPr>
            <a:spLocks noGrp="1"/>
          </p:cNvSpPr>
          <p:nvPr>
            <p:ph type="title"/>
          </p:nvPr>
        </p:nvSpPr>
        <p:spPr>
          <a:xfrm>
            <a:off x="632824" y="641225"/>
            <a:ext cx="11559176" cy="1516542"/>
          </a:xfrm>
        </p:spPr>
        <p:txBody>
          <a:bodyPr/>
          <a:lstStyle/>
          <a:p>
            <a:r>
              <a:rPr lang="en-GB" dirty="0"/>
              <a:t>USING </a:t>
            </a:r>
            <a:r>
              <a:rPr lang="en-GB" dirty="0">
                <a:solidFill>
                  <a:schemeClr val="accent5"/>
                </a:solidFill>
              </a:rPr>
              <a:t>DECLINE MY PLACE</a:t>
            </a:r>
            <a:endParaRPr lang="en-GB" dirty="0"/>
          </a:p>
        </p:txBody>
      </p:sp>
      <p:sp>
        <p:nvSpPr>
          <p:cNvPr id="9" name="Text Placeholder 8">
            <a:extLst>
              <a:ext uri="{FF2B5EF4-FFF2-40B4-BE49-F238E27FC236}">
                <a16:creationId xmlns:a16="http://schemas.microsoft.com/office/drawing/2014/main" id="{527CB63A-BEC6-1586-0A77-02C8E980DB41}"/>
              </a:ext>
            </a:extLst>
          </p:cNvPr>
          <p:cNvSpPr>
            <a:spLocks noGrp="1"/>
          </p:cNvSpPr>
          <p:nvPr>
            <p:ph type="body" sz="quarter" idx="15"/>
          </p:nvPr>
        </p:nvSpPr>
        <p:spPr/>
        <p:txBody>
          <a:bodyPr/>
          <a:lstStyle/>
          <a:p>
            <a:r>
              <a:rPr lang="en-GB" dirty="0"/>
              <a:t>Public</a:t>
            </a:r>
          </a:p>
        </p:txBody>
      </p:sp>
      <p:grpSp>
        <p:nvGrpSpPr>
          <p:cNvPr id="12" name="Group 11">
            <a:extLst>
              <a:ext uri="{FF2B5EF4-FFF2-40B4-BE49-F238E27FC236}">
                <a16:creationId xmlns:a16="http://schemas.microsoft.com/office/drawing/2014/main" id="{21D3290D-7A46-07DF-4B50-56F5EBBF2861}"/>
              </a:ext>
            </a:extLst>
          </p:cNvPr>
          <p:cNvGrpSpPr>
            <a:grpSpLocks/>
          </p:cNvGrpSpPr>
          <p:nvPr/>
        </p:nvGrpSpPr>
        <p:grpSpPr>
          <a:xfrm>
            <a:off x="12192000" y="3891646"/>
            <a:ext cx="11584782" cy="8565605"/>
            <a:chOff x="12191206" y="2762069"/>
            <a:chExt cx="11584782" cy="8565605"/>
          </a:xfrm>
        </p:grpSpPr>
        <p:pic>
          <p:nvPicPr>
            <p:cNvPr id="10" name="Picture 9" descr="Graphical user interface, text, application&#10;&#10;Description automatically generated">
              <a:extLst>
                <a:ext uri="{FF2B5EF4-FFF2-40B4-BE49-F238E27FC236}">
                  <a16:creationId xmlns:a16="http://schemas.microsoft.com/office/drawing/2014/main" id="{376E2C74-E1FB-05C6-6631-92B24C68D526}"/>
                </a:ext>
              </a:extLst>
            </p:cNvPr>
            <p:cNvPicPr>
              <a:picLocks noChangeAspect="1"/>
            </p:cNvPicPr>
            <p:nvPr/>
          </p:nvPicPr>
          <p:blipFill>
            <a:blip r:embed="rId2"/>
            <a:stretch>
              <a:fillRect/>
            </a:stretch>
          </p:blipFill>
          <p:spPr>
            <a:xfrm>
              <a:off x="12191206" y="2762069"/>
              <a:ext cx="11558382" cy="4095931"/>
            </a:xfrm>
            <a:prstGeom prst="roundRect">
              <a:avLst>
                <a:gd name="adj" fmla="val 0"/>
              </a:avLst>
            </a:prstGeom>
            <a:ln w="6350">
              <a:noFill/>
            </a:ln>
            <a:effectLst/>
          </p:spPr>
        </p:pic>
        <p:pic>
          <p:nvPicPr>
            <p:cNvPr id="11" name="Picture 10">
              <a:extLst>
                <a:ext uri="{FF2B5EF4-FFF2-40B4-BE49-F238E27FC236}">
                  <a16:creationId xmlns:a16="http://schemas.microsoft.com/office/drawing/2014/main" id="{C08848CD-8909-8268-C3C6-AAF3B2237779}"/>
                </a:ext>
              </a:extLst>
            </p:cNvPr>
            <p:cNvPicPr>
              <a:picLocks noChangeAspect="1"/>
            </p:cNvPicPr>
            <p:nvPr/>
          </p:nvPicPr>
          <p:blipFill>
            <a:blip r:embed="rId3"/>
            <a:stretch>
              <a:fillRect/>
            </a:stretch>
          </p:blipFill>
          <p:spPr>
            <a:xfrm>
              <a:off x="12217606" y="6858000"/>
              <a:ext cx="11558382" cy="4469674"/>
            </a:xfrm>
            <a:prstGeom prst="rect">
              <a:avLst/>
            </a:prstGeom>
            <a:ln>
              <a:noFill/>
            </a:ln>
          </p:spPr>
        </p:pic>
      </p:grpSp>
    </p:spTree>
    <p:extLst>
      <p:ext uri="{BB962C8B-B14F-4D97-AF65-F5344CB8AC3E}">
        <p14:creationId xmlns:p14="http://schemas.microsoft.com/office/powerpoint/2010/main" val="421917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8B29-616C-11EA-F9BD-E3C2EDC2D0B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0843CA7-A89A-5075-0637-C09E8F2644CE}"/>
              </a:ext>
            </a:extLst>
          </p:cNvPr>
          <p:cNvSpPr>
            <a:spLocks noGrp="1"/>
          </p:cNvSpPr>
          <p:nvPr>
            <p:ph type="body" sz="quarter" idx="14"/>
          </p:nvPr>
        </p:nvSpPr>
        <p:spPr/>
        <p:txBody>
          <a:bodyPr vert="horz" lIns="188987" tIns="53996" rIns="68576" bIns="34288" rtlCol="0" anchor="ctr" anchorCtr="0">
            <a:normAutofit/>
          </a:bodyPr>
          <a:lstStyle/>
          <a:p>
            <a:pPr algn="ctr"/>
            <a:r>
              <a:rPr lang="en-GB" sz="9600" b="1" dirty="0">
                <a:latin typeface="Apricus Black" pitchFamily="2" charset="0"/>
              </a:rPr>
              <a:t>Can I swap between my firm and insurance? </a:t>
            </a:r>
            <a:endParaRPr lang="en-GB" sz="800" dirty="0"/>
          </a:p>
          <a:p>
            <a:endParaRPr lang="en-GB" sz="1950" dirty="0"/>
          </a:p>
        </p:txBody>
      </p:sp>
      <p:sp>
        <p:nvSpPr>
          <p:cNvPr id="4" name="Content Placeholder 3">
            <a:extLst>
              <a:ext uri="{FF2B5EF4-FFF2-40B4-BE49-F238E27FC236}">
                <a16:creationId xmlns:a16="http://schemas.microsoft.com/office/drawing/2014/main" id="{8687DAD2-1899-CC51-192B-13C6AF63B2F7}"/>
              </a:ext>
            </a:extLst>
          </p:cNvPr>
          <p:cNvSpPr>
            <a:spLocks noGrp="1"/>
          </p:cNvSpPr>
          <p:nvPr>
            <p:ph idx="1"/>
          </p:nvPr>
        </p:nvSpPr>
        <p:spPr>
          <a:xfrm>
            <a:off x="606425" y="3061291"/>
            <a:ext cx="11558382" cy="8305829"/>
          </a:xfrm>
        </p:spPr>
        <p:txBody>
          <a:bodyPr/>
          <a:lstStyle/>
          <a:p>
            <a:pPr marL="571500" indent="-571500">
              <a:buFont typeface="Arial" panose="020B0604020202020204" pitchFamily="34" charset="0"/>
              <a:buChar char="•"/>
            </a:pPr>
            <a:r>
              <a:rPr lang="en-GB" sz="4400" dirty="0">
                <a:latin typeface="Roboto Light "/>
              </a:rPr>
              <a:t>You can’t swap your firm and insurance choices.</a:t>
            </a:r>
          </a:p>
          <a:p>
            <a:pPr marL="571500" indent="-571500">
              <a:buFont typeface="Arial" panose="020B0604020202020204" pitchFamily="34" charset="0"/>
              <a:buChar char="•"/>
            </a:pPr>
            <a:r>
              <a:rPr lang="en-GB" sz="4400" dirty="0">
                <a:latin typeface="Roboto Light "/>
              </a:rPr>
              <a:t>If you're confirmed at your firm choice, your insurance is automatically declined.</a:t>
            </a:r>
          </a:p>
          <a:p>
            <a:pPr marL="571500" indent="-571500">
              <a:buFont typeface="Arial" panose="020B0604020202020204" pitchFamily="34" charset="0"/>
              <a:buChar char="•"/>
            </a:pPr>
            <a:r>
              <a:rPr lang="en-GB" sz="4400" dirty="0">
                <a:latin typeface="Roboto Light "/>
              </a:rPr>
              <a:t>If you want to go to your insurance, you’ll need to go through Clearing. </a:t>
            </a:r>
          </a:p>
          <a:p>
            <a:pPr marL="571500" indent="-571500">
              <a:buFont typeface="Arial" panose="020B0604020202020204" pitchFamily="34" charset="0"/>
              <a:buChar char="•"/>
            </a:pPr>
            <a:r>
              <a:rPr lang="en-GB" sz="4400" dirty="0">
                <a:latin typeface="Roboto Light "/>
              </a:rPr>
              <a:t>First, check with your insurance to see if they can accept you, then use ‘Decline my place’ to enter Clearing.</a:t>
            </a:r>
          </a:p>
          <a:p>
            <a:pPr marL="571500" indent="-571500">
              <a:buFont typeface="Arial" panose="020B0604020202020204" pitchFamily="34" charset="0"/>
              <a:buChar char="•"/>
            </a:pPr>
            <a:r>
              <a:rPr lang="en-GB" sz="4400" b="1" dirty="0">
                <a:latin typeface="Roboto Light "/>
              </a:rPr>
              <a:t>Don't decline your place until you're sure your insurance can offer you a spot.</a:t>
            </a:r>
          </a:p>
          <a:p>
            <a:endParaRPr lang="en-GB" dirty="0"/>
          </a:p>
        </p:txBody>
      </p:sp>
      <p:sp>
        <p:nvSpPr>
          <p:cNvPr id="6" name="Text Placeholder 5">
            <a:extLst>
              <a:ext uri="{FF2B5EF4-FFF2-40B4-BE49-F238E27FC236}">
                <a16:creationId xmlns:a16="http://schemas.microsoft.com/office/drawing/2014/main" id="{CAA9E23F-5C7B-4006-E55F-B781AAFA75F0}"/>
              </a:ext>
            </a:extLst>
          </p:cNvPr>
          <p:cNvSpPr>
            <a:spLocks noGrp="1"/>
          </p:cNvSpPr>
          <p:nvPr>
            <p:ph type="body" sz="quarter" idx="15"/>
          </p:nvPr>
        </p:nvSpPr>
        <p:spPr/>
        <p:txBody>
          <a:bodyPr/>
          <a:lstStyle/>
          <a:p>
            <a:r>
              <a:rPr lang="en-GB" dirty="0"/>
              <a:t>Public </a:t>
            </a:r>
          </a:p>
        </p:txBody>
      </p:sp>
    </p:spTree>
    <p:extLst>
      <p:ext uri="{BB962C8B-B14F-4D97-AF65-F5344CB8AC3E}">
        <p14:creationId xmlns:p14="http://schemas.microsoft.com/office/powerpoint/2010/main" val="1245013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9AB315-898D-FEEC-5E2A-F7059B1099C6}"/>
              </a:ext>
            </a:extLst>
          </p:cNvPr>
          <p:cNvSpPr>
            <a:spLocks noGrp="1"/>
          </p:cNvSpPr>
          <p:nvPr>
            <p:ph type="ctrTitle"/>
          </p:nvPr>
        </p:nvSpPr>
        <p:spPr/>
        <p:txBody>
          <a:bodyPr/>
          <a:lstStyle/>
          <a:p>
            <a:r>
              <a:rPr lang="en-GB" dirty="0"/>
              <a:t>WHAT CAN YOU DO TO PREPARE?</a:t>
            </a:r>
          </a:p>
        </p:txBody>
      </p:sp>
      <p:sp>
        <p:nvSpPr>
          <p:cNvPr id="9" name="Text Placeholder 8">
            <a:extLst>
              <a:ext uri="{FF2B5EF4-FFF2-40B4-BE49-F238E27FC236}">
                <a16:creationId xmlns:a16="http://schemas.microsoft.com/office/drawing/2014/main" id="{8A95D1E1-0A29-1E98-395F-DB8051713071}"/>
              </a:ext>
            </a:extLst>
          </p:cNvPr>
          <p:cNvSpPr>
            <a:spLocks noGrp="1"/>
          </p:cNvSpPr>
          <p:nvPr>
            <p:ph type="body" sz="quarter" idx="14"/>
          </p:nvPr>
        </p:nvSpPr>
        <p:spPr/>
        <p:txBody>
          <a:bodyPr/>
          <a:lstStyle/>
          <a:p>
            <a:r>
              <a:rPr lang="en-GB" dirty="0"/>
              <a:t>Public </a:t>
            </a:r>
          </a:p>
        </p:txBody>
      </p:sp>
      <p:pic>
        <p:nvPicPr>
          <p:cNvPr id="14" name="Picture Placeholder 9" descr="A person sitting on a couch with a dog&#10;&#10;AI-generated content may be incorrect.">
            <a:extLst>
              <a:ext uri="{FF2B5EF4-FFF2-40B4-BE49-F238E27FC236}">
                <a16:creationId xmlns:a16="http://schemas.microsoft.com/office/drawing/2014/main" id="{25A1CA0D-AD5D-87BF-575C-6E4EF1E7A323}"/>
              </a:ext>
            </a:extLst>
          </p:cNvPr>
          <p:cNvPicPr>
            <a:picLocks noGrp="1" noChangeAspect="1"/>
          </p:cNvPicPr>
          <p:nvPr>
            <p:ph type="pic" sz="quarter" idx="13"/>
          </p:nvPr>
        </p:nvPicPr>
        <p:blipFill>
          <a:blip r:embed="rId2"/>
          <a:srcRect l="25003" r="25003"/>
          <a:stretch>
            <a:fillRect/>
          </a:stretch>
        </p:blipFill>
        <p:spPr>
          <a:xfrm>
            <a:off x="12192000" y="0"/>
            <a:ext cx="12190413" cy="13716000"/>
          </a:xfrm>
        </p:spPr>
      </p:pic>
    </p:spTree>
    <p:extLst>
      <p:ext uri="{BB962C8B-B14F-4D97-AF65-F5344CB8AC3E}">
        <p14:creationId xmlns:p14="http://schemas.microsoft.com/office/powerpoint/2010/main" val="1084864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descr="A person typing on a computer&#10;&#10;Description automatically generated with low confidence">
            <a:extLst>
              <a:ext uri="{FF2B5EF4-FFF2-40B4-BE49-F238E27FC236}">
                <a16:creationId xmlns:a16="http://schemas.microsoft.com/office/drawing/2014/main" id="{9F98EF18-AD94-B463-6AFE-20D88295EAF3}"/>
              </a:ext>
            </a:extLst>
          </p:cNvPr>
          <p:cNvPicPr>
            <a:picLocks noGrp="1" noChangeAspect="1"/>
          </p:cNvPicPr>
          <p:nvPr>
            <p:ph type="pic" sz="quarter" idx="13"/>
          </p:nvPr>
        </p:nvPicPr>
        <p:blipFill rotWithShape="1">
          <a:blip r:embed="rId2"/>
          <a:srcRect l="19301" r="19301"/>
          <a:stretch/>
        </p:blipFill>
        <p:spPr>
          <a:prstGeom prst="rect">
            <a:avLst/>
          </a:prstGeom>
          <a:noFill/>
          <a:ln>
            <a:noFill/>
          </a:ln>
        </p:spPr>
      </p:pic>
      <p:sp>
        <p:nvSpPr>
          <p:cNvPr id="6" name="Content Placeholder 5">
            <a:extLst>
              <a:ext uri="{FF2B5EF4-FFF2-40B4-BE49-F238E27FC236}">
                <a16:creationId xmlns:a16="http://schemas.microsoft.com/office/drawing/2014/main" id="{20AA1831-6EB8-2B5B-57DC-982D5F68AC32}"/>
              </a:ext>
            </a:extLst>
          </p:cNvPr>
          <p:cNvSpPr>
            <a:spLocks noGrp="1"/>
          </p:cNvSpPr>
          <p:nvPr>
            <p:ph idx="1"/>
          </p:nvPr>
        </p:nvSpPr>
        <p:spPr>
          <a:xfrm>
            <a:off x="654053" y="3446470"/>
            <a:ext cx="11903287" cy="8305829"/>
          </a:xfrm>
        </p:spPr>
        <p:txBody>
          <a:bodyPr/>
          <a:lstStyle/>
          <a:p>
            <a:pPr marL="428625" indent="-428625">
              <a:buClr>
                <a:schemeClr val="accent6"/>
              </a:buClr>
              <a:buFont typeface="Arial" panose="020B0604020202020204" pitchFamily="34" charset="0"/>
              <a:buChar char="•"/>
            </a:pPr>
            <a:r>
              <a:rPr lang="en-GB" sz="4000" b="1" dirty="0">
                <a:solidFill>
                  <a:schemeClr val="accent6"/>
                </a:solidFill>
                <a:latin typeface="Roboto Light "/>
                <a:ea typeface="Lato" panose="020F0502020204030203" pitchFamily="34" charset="0"/>
                <a:cs typeface="Lato" panose="020F0502020204030203" pitchFamily="34" charset="0"/>
              </a:rPr>
              <a:t>Plan</a:t>
            </a:r>
            <a:r>
              <a:rPr lang="en-GB" sz="4000" dirty="0">
                <a:latin typeface="Roboto Light "/>
                <a:ea typeface="Lato" panose="020F0502020204030203" pitchFamily="34" charset="0"/>
                <a:cs typeface="Lato" panose="020F0502020204030203" pitchFamily="34" charset="0"/>
              </a:rPr>
              <a:t> </a:t>
            </a:r>
            <a:r>
              <a:rPr lang="en-GB" sz="4000" dirty="0">
                <a:latin typeface="Roboto Light "/>
              </a:rPr>
              <a:t>for different outcomes.</a:t>
            </a:r>
          </a:p>
          <a:p>
            <a:pPr marL="428625" indent="-428625">
              <a:buClr>
                <a:schemeClr val="accent6"/>
              </a:buClr>
              <a:buFont typeface="Arial" panose="020B0604020202020204" pitchFamily="34" charset="0"/>
              <a:buChar char="•"/>
            </a:pPr>
            <a:r>
              <a:rPr lang="en-GB" sz="4000" b="1" dirty="0">
                <a:solidFill>
                  <a:schemeClr val="accent6"/>
                </a:solidFill>
                <a:latin typeface="Roboto Light "/>
                <a:ea typeface="Lato" panose="020F0502020204030203" pitchFamily="34" charset="0"/>
                <a:cs typeface="Lato" panose="020F0502020204030203" pitchFamily="34" charset="0"/>
              </a:rPr>
              <a:t>Browse</a:t>
            </a:r>
            <a:r>
              <a:rPr lang="en-GB" sz="4000" b="1" dirty="0">
                <a:latin typeface="Roboto Light "/>
                <a:ea typeface="Lato" panose="020F0502020204030203" pitchFamily="34" charset="0"/>
                <a:cs typeface="Lato" panose="020F0502020204030203" pitchFamily="34" charset="0"/>
              </a:rPr>
              <a:t> </a:t>
            </a:r>
            <a:r>
              <a:rPr lang="en-GB" sz="4000" dirty="0">
                <a:latin typeface="Roboto Light "/>
                <a:ea typeface="Lato" panose="020F0502020204030203" pitchFamily="34" charset="0"/>
                <a:cs typeface="Lato" panose="020F0502020204030203" pitchFamily="34" charset="0"/>
              </a:rPr>
              <a:t>your options, </a:t>
            </a:r>
            <a:r>
              <a:rPr lang="en-US" sz="4000" dirty="0">
                <a:latin typeface="Roboto Light "/>
                <a:ea typeface="Lato" panose="020F0502020204030203" pitchFamily="34" charset="0"/>
                <a:cs typeface="Lato" panose="020F0502020204030203" pitchFamily="34" charset="0"/>
              </a:rPr>
              <a:t>start exploring universities, colleges, and courses </a:t>
            </a:r>
            <a:r>
              <a:rPr lang="en-GB" sz="4000" dirty="0">
                <a:latin typeface="Roboto Light "/>
                <a:ea typeface="Lato" panose="020F0502020204030203" pitchFamily="34" charset="0"/>
                <a:cs typeface="Lato" panose="020F0502020204030203" pitchFamily="34" charset="0"/>
              </a:rPr>
              <a:t>before you get your results</a:t>
            </a:r>
            <a:r>
              <a:rPr lang="en-US" sz="4000" dirty="0">
                <a:latin typeface="Roboto Light "/>
                <a:ea typeface="Lato" panose="020F0502020204030203" pitchFamily="34" charset="0"/>
                <a:cs typeface="Lato" panose="020F0502020204030203" pitchFamily="34" charset="0"/>
              </a:rPr>
              <a:t>. Don’t forget apprenticeships or a gap year! </a:t>
            </a:r>
            <a:r>
              <a:rPr lang="en-GB" sz="4000" dirty="0">
                <a:latin typeface="Roboto Light "/>
                <a:ea typeface="Lato" panose="020F0502020204030203" pitchFamily="34" charset="0"/>
                <a:cs typeface="Lato" panose="020F0502020204030203" pitchFamily="34" charset="0"/>
              </a:rPr>
              <a:t>:</a:t>
            </a:r>
          </a:p>
          <a:p>
            <a:pPr marL="1137047" indent="-325041">
              <a:lnSpc>
                <a:spcPct val="115000"/>
              </a:lnSpc>
              <a:spcBef>
                <a:spcPts val="0"/>
              </a:spcBef>
              <a:buClr>
                <a:schemeClr val="accent6"/>
              </a:buClr>
              <a:buFont typeface="Wingdings" panose="05000000000000000000" pitchFamily="2" charset="2"/>
              <a:buChar char="Ø"/>
            </a:pPr>
            <a:r>
              <a:rPr lang="en-GB" sz="3200" dirty="0">
                <a:latin typeface="Roboto Light "/>
                <a:ea typeface="Lato" panose="020F0502020204030203" pitchFamily="34" charset="0"/>
                <a:cs typeface="Lato" panose="020F0502020204030203" pitchFamily="34" charset="0"/>
              </a:rPr>
              <a:t> UCAS Search </a:t>
            </a:r>
          </a:p>
          <a:p>
            <a:pPr marL="1137047" indent="-325041">
              <a:lnSpc>
                <a:spcPct val="115000"/>
              </a:lnSpc>
              <a:spcBef>
                <a:spcPts val="0"/>
              </a:spcBef>
              <a:buClr>
                <a:schemeClr val="accent6"/>
              </a:buClr>
              <a:buFont typeface="Wingdings" panose="05000000000000000000" pitchFamily="2" charset="2"/>
              <a:buChar char="Ø"/>
            </a:pPr>
            <a:r>
              <a:rPr lang="en-GB" sz="3200" dirty="0">
                <a:latin typeface="Roboto Light "/>
                <a:ea typeface="Lato" panose="020F0502020204030203" pitchFamily="34" charset="0"/>
                <a:cs typeface="Lato" panose="020F0502020204030203" pitchFamily="34" charset="0"/>
              </a:rPr>
              <a:t> University and college websites. </a:t>
            </a:r>
            <a:endParaRPr lang="en-GB" sz="3200" dirty="0">
              <a:latin typeface="Roboto Light "/>
              <a:ea typeface="Arial" panose="020B0604020202020204" pitchFamily="34" charset="0"/>
            </a:endParaRPr>
          </a:p>
          <a:p>
            <a:pPr marL="1137047" indent="-325041">
              <a:lnSpc>
                <a:spcPct val="115000"/>
              </a:lnSpc>
              <a:spcBef>
                <a:spcPts val="0"/>
              </a:spcBef>
              <a:buClr>
                <a:schemeClr val="accent6"/>
              </a:buClr>
              <a:buFont typeface="Wingdings" panose="05000000000000000000" pitchFamily="2" charset="2"/>
              <a:buChar char="Ø"/>
            </a:pPr>
            <a:r>
              <a:rPr lang="en-GB" sz="3200" dirty="0">
                <a:latin typeface="Roboto Light "/>
                <a:ea typeface="Lato" panose="020F0502020204030203" pitchFamily="34" charset="0"/>
                <a:cs typeface="Lato" panose="020F0502020204030203" pitchFamily="34" charset="0"/>
              </a:rPr>
              <a:t> Chat to students on UCAS Hub </a:t>
            </a:r>
          </a:p>
          <a:p>
            <a:pPr marL="1137047" indent="-325041">
              <a:lnSpc>
                <a:spcPct val="115000"/>
              </a:lnSpc>
              <a:spcBef>
                <a:spcPts val="0"/>
              </a:spcBef>
              <a:buClr>
                <a:schemeClr val="accent6"/>
              </a:buClr>
              <a:buFont typeface="Wingdings" panose="05000000000000000000" pitchFamily="2" charset="2"/>
              <a:buChar char="Ø"/>
            </a:pPr>
            <a:r>
              <a:rPr lang="en-GB" sz="3200" dirty="0">
                <a:latin typeface="Roboto Light "/>
                <a:ea typeface="Lato" panose="020F0502020204030203" pitchFamily="34" charset="0"/>
                <a:cs typeface="Lato" panose="020F0502020204030203" pitchFamily="34" charset="0"/>
              </a:rPr>
              <a:t> Social media </a:t>
            </a:r>
          </a:p>
          <a:p>
            <a:pPr marL="428625" indent="-428625">
              <a:buClr>
                <a:schemeClr val="accent6"/>
              </a:buClr>
              <a:buFont typeface="Arial" panose="020B0604020202020204" pitchFamily="34" charset="0"/>
              <a:buChar char="•"/>
            </a:pPr>
            <a:r>
              <a:rPr lang="en-GB" sz="4000" b="1" dirty="0">
                <a:solidFill>
                  <a:schemeClr val="accent6"/>
                </a:solidFill>
                <a:latin typeface="Roboto Light "/>
              </a:rPr>
              <a:t>Revisit and reconsider </a:t>
            </a:r>
            <a:r>
              <a:rPr lang="en-GB" sz="4000" dirty="0">
                <a:latin typeface="Roboto Light "/>
              </a:rPr>
              <a:t>look back at your original choices. Would you still go there if there’s a place?</a:t>
            </a:r>
          </a:p>
          <a:p>
            <a:pPr marL="428625" indent="-428625">
              <a:spcAft>
                <a:spcPts val="600"/>
              </a:spcAft>
              <a:buClr>
                <a:schemeClr val="accent6"/>
              </a:buClr>
              <a:buFont typeface="Arial" panose="020B0604020202020204" pitchFamily="34" charset="0"/>
              <a:buChar char="•"/>
            </a:pPr>
            <a:r>
              <a:rPr lang="en-US" sz="4000" b="1" dirty="0">
                <a:solidFill>
                  <a:schemeClr val="accent6"/>
                </a:solidFill>
                <a:latin typeface="Roboto Light "/>
              </a:rPr>
              <a:t>Check</a:t>
            </a:r>
            <a:r>
              <a:rPr lang="en-US" sz="4000" dirty="0">
                <a:latin typeface="Roboto Light "/>
              </a:rPr>
              <a:t> course details, especially entry requirements, for new courses to consider. </a:t>
            </a:r>
          </a:p>
          <a:p>
            <a:endParaRPr lang="en-GB" sz="3600" dirty="0"/>
          </a:p>
        </p:txBody>
      </p:sp>
      <p:sp>
        <p:nvSpPr>
          <p:cNvPr id="5" name="Title 4">
            <a:extLst>
              <a:ext uri="{FF2B5EF4-FFF2-40B4-BE49-F238E27FC236}">
                <a16:creationId xmlns:a16="http://schemas.microsoft.com/office/drawing/2014/main" id="{BE96556F-9173-7649-66AF-DDECCB73C324}"/>
              </a:ext>
            </a:extLst>
          </p:cNvPr>
          <p:cNvSpPr>
            <a:spLocks noGrp="1"/>
          </p:cNvSpPr>
          <p:nvPr>
            <p:ph type="title"/>
          </p:nvPr>
        </p:nvSpPr>
        <p:spPr>
          <a:xfrm>
            <a:off x="632824" y="641225"/>
            <a:ext cx="11559176" cy="1516542"/>
          </a:xfrm>
        </p:spPr>
        <p:txBody>
          <a:bodyPr/>
          <a:lstStyle/>
          <a:p>
            <a:r>
              <a:rPr lang="en-GB" dirty="0">
                <a:solidFill>
                  <a:schemeClr val="accent6"/>
                </a:solidFill>
              </a:rPr>
              <a:t>PLAN</a:t>
            </a:r>
            <a:r>
              <a:rPr lang="en-GB" dirty="0"/>
              <a:t> YOUR B, C &amp; D</a:t>
            </a:r>
          </a:p>
        </p:txBody>
      </p:sp>
      <p:sp>
        <p:nvSpPr>
          <p:cNvPr id="7" name="Text Placeholder 6">
            <a:extLst>
              <a:ext uri="{FF2B5EF4-FFF2-40B4-BE49-F238E27FC236}">
                <a16:creationId xmlns:a16="http://schemas.microsoft.com/office/drawing/2014/main" id="{3ECCF965-7854-1FF6-F517-0ADDB73493F4}"/>
              </a:ext>
            </a:extLst>
          </p:cNvPr>
          <p:cNvSpPr>
            <a:spLocks noGrp="1"/>
          </p:cNvSpPr>
          <p:nvPr>
            <p:ph type="body" sz="quarter" idx="15"/>
          </p:nvPr>
        </p:nvSpPr>
        <p:spPr/>
        <p:txBody>
          <a:bodyPr/>
          <a:lstStyle/>
          <a:p>
            <a:r>
              <a:rPr lang="en-GB"/>
              <a:t>Public </a:t>
            </a:r>
          </a:p>
        </p:txBody>
      </p:sp>
    </p:spTree>
    <p:extLst>
      <p:ext uri="{BB962C8B-B14F-4D97-AF65-F5344CB8AC3E}">
        <p14:creationId xmlns:p14="http://schemas.microsoft.com/office/powerpoint/2010/main" val="728337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F204DB6-4886-CEFC-876B-9CD39F8F3280}"/>
              </a:ext>
            </a:extLst>
          </p:cNvPr>
          <p:cNvSpPr>
            <a:spLocks noGrp="1"/>
          </p:cNvSpPr>
          <p:nvPr>
            <p:ph type="body" sz="quarter" idx="10"/>
          </p:nvPr>
        </p:nvSpPr>
        <p:spPr>
          <a:xfrm>
            <a:off x="2697272" y="3414687"/>
            <a:ext cx="1349912" cy="1350000"/>
          </a:xfrm>
        </p:spPr>
        <p:txBody>
          <a:bodyPr/>
          <a:lstStyle/>
          <a:p>
            <a:endParaRPr lang="en-GB" dirty="0"/>
          </a:p>
        </p:txBody>
      </p:sp>
      <p:sp>
        <p:nvSpPr>
          <p:cNvPr id="20" name="Text Placeholder 19">
            <a:extLst>
              <a:ext uri="{FF2B5EF4-FFF2-40B4-BE49-F238E27FC236}">
                <a16:creationId xmlns:a16="http://schemas.microsoft.com/office/drawing/2014/main" id="{B2884864-2CE9-8C7C-D4B5-DFDDAC72B686}"/>
              </a:ext>
            </a:extLst>
          </p:cNvPr>
          <p:cNvSpPr>
            <a:spLocks noGrp="1"/>
          </p:cNvSpPr>
          <p:nvPr>
            <p:ph type="body" sz="quarter" idx="11"/>
          </p:nvPr>
        </p:nvSpPr>
        <p:spPr>
          <a:xfrm>
            <a:off x="7107158" y="3347247"/>
            <a:ext cx="1349912" cy="1350000"/>
          </a:xfrm>
        </p:spPr>
        <p:txBody>
          <a:bodyPr/>
          <a:lstStyle/>
          <a:p>
            <a:endParaRPr lang="en-GB" dirty="0"/>
          </a:p>
        </p:txBody>
      </p:sp>
      <p:sp>
        <p:nvSpPr>
          <p:cNvPr id="21" name="Text Placeholder 20">
            <a:extLst>
              <a:ext uri="{FF2B5EF4-FFF2-40B4-BE49-F238E27FC236}">
                <a16:creationId xmlns:a16="http://schemas.microsoft.com/office/drawing/2014/main" id="{C9ED2323-A415-1E98-31C2-0351DC6CF73C}"/>
              </a:ext>
            </a:extLst>
          </p:cNvPr>
          <p:cNvSpPr>
            <a:spLocks noGrp="1"/>
          </p:cNvSpPr>
          <p:nvPr>
            <p:ph type="body" sz="quarter" idx="12"/>
          </p:nvPr>
        </p:nvSpPr>
        <p:spPr>
          <a:xfrm>
            <a:off x="11517044" y="3365445"/>
            <a:ext cx="1349912" cy="1350000"/>
          </a:xfrm>
        </p:spPr>
        <p:txBody>
          <a:bodyPr/>
          <a:lstStyle/>
          <a:p>
            <a:endParaRPr lang="en-GB" dirty="0"/>
          </a:p>
        </p:txBody>
      </p:sp>
      <p:sp>
        <p:nvSpPr>
          <p:cNvPr id="24" name="Text Placeholder 23">
            <a:extLst>
              <a:ext uri="{FF2B5EF4-FFF2-40B4-BE49-F238E27FC236}">
                <a16:creationId xmlns:a16="http://schemas.microsoft.com/office/drawing/2014/main" id="{4C997118-B46B-5B40-1B5A-6D92EDB772EC}"/>
              </a:ext>
            </a:extLst>
          </p:cNvPr>
          <p:cNvSpPr>
            <a:spLocks noGrp="1"/>
          </p:cNvSpPr>
          <p:nvPr>
            <p:ph type="body" sz="quarter" idx="16"/>
          </p:nvPr>
        </p:nvSpPr>
        <p:spPr>
          <a:xfrm>
            <a:off x="15723144" y="3377277"/>
            <a:ext cx="1349912" cy="1350000"/>
          </a:xfrm>
        </p:spPr>
        <p:txBody>
          <a:bodyPr/>
          <a:lstStyle/>
          <a:p>
            <a:endParaRPr lang="en-GB" dirty="0"/>
          </a:p>
        </p:txBody>
      </p:sp>
      <p:sp>
        <p:nvSpPr>
          <p:cNvPr id="25" name="Text Placeholder 24">
            <a:extLst>
              <a:ext uri="{FF2B5EF4-FFF2-40B4-BE49-F238E27FC236}">
                <a16:creationId xmlns:a16="http://schemas.microsoft.com/office/drawing/2014/main" id="{E89046D7-D4AB-CA1C-2BC1-B534C74B9260}"/>
              </a:ext>
            </a:extLst>
          </p:cNvPr>
          <p:cNvSpPr>
            <a:spLocks noGrp="1"/>
          </p:cNvSpPr>
          <p:nvPr>
            <p:ph type="body" sz="quarter" idx="17"/>
          </p:nvPr>
        </p:nvSpPr>
        <p:spPr>
          <a:xfrm>
            <a:off x="20235899" y="3503690"/>
            <a:ext cx="1349912" cy="1350000"/>
          </a:xfrm>
        </p:spPr>
        <p:txBody>
          <a:bodyPr/>
          <a:lstStyle/>
          <a:p>
            <a:endParaRPr lang="en-GB" dirty="0"/>
          </a:p>
        </p:txBody>
      </p:sp>
      <p:sp>
        <p:nvSpPr>
          <p:cNvPr id="18" name="Title 17">
            <a:extLst>
              <a:ext uri="{FF2B5EF4-FFF2-40B4-BE49-F238E27FC236}">
                <a16:creationId xmlns:a16="http://schemas.microsoft.com/office/drawing/2014/main" id="{B0230112-CCB2-6123-3A12-82072B00E9A6}"/>
              </a:ext>
            </a:extLst>
          </p:cNvPr>
          <p:cNvSpPr>
            <a:spLocks noGrp="1"/>
          </p:cNvSpPr>
          <p:nvPr>
            <p:ph type="title"/>
          </p:nvPr>
        </p:nvSpPr>
        <p:spPr>
          <a:xfrm>
            <a:off x="606425" y="1066369"/>
            <a:ext cx="23168807" cy="1481325"/>
          </a:xfrm>
        </p:spPr>
        <p:txBody>
          <a:bodyPr/>
          <a:lstStyle/>
          <a:p>
            <a:pPr algn="l"/>
            <a:r>
              <a:rPr lang="en-GB" dirty="0">
                <a:solidFill>
                  <a:schemeClr val="accent6"/>
                </a:solidFill>
              </a:rPr>
              <a:t>5 STEPS </a:t>
            </a:r>
            <a:r>
              <a:rPr lang="en-GB" dirty="0"/>
              <a:t>TO PREP</a:t>
            </a:r>
          </a:p>
        </p:txBody>
      </p:sp>
      <p:sp>
        <p:nvSpPr>
          <p:cNvPr id="23" name="Text Placeholder 22">
            <a:extLst>
              <a:ext uri="{FF2B5EF4-FFF2-40B4-BE49-F238E27FC236}">
                <a16:creationId xmlns:a16="http://schemas.microsoft.com/office/drawing/2014/main" id="{37E67686-6851-A8B5-6336-0B003E465541}"/>
              </a:ext>
            </a:extLst>
          </p:cNvPr>
          <p:cNvSpPr>
            <a:spLocks noGrp="1"/>
          </p:cNvSpPr>
          <p:nvPr>
            <p:ph type="body" sz="quarter" idx="15"/>
          </p:nvPr>
        </p:nvSpPr>
        <p:spPr/>
        <p:txBody>
          <a:bodyPr/>
          <a:lstStyle/>
          <a:p>
            <a:r>
              <a:rPr lang="en-GB" dirty="0"/>
              <a:t>Public </a:t>
            </a:r>
          </a:p>
        </p:txBody>
      </p:sp>
      <p:sp>
        <p:nvSpPr>
          <p:cNvPr id="8" name="Text Placeholder 25">
            <a:extLst>
              <a:ext uri="{FF2B5EF4-FFF2-40B4-BE49-F238E27FC236}">
                <a16:creationId xmlns:a16="http://schemas.microsoft.com/office/drawing/2014/main" id="{F93BAD4B-1745-0119-F3BD-C63EEA57F881}"/>
              </a:ext>
            </a:extLst>
          </p:cNvPr>
          <p:cNvSpPr txBox="1">
            <a:spLocks/>
          </p:cNvSpPr>
          <p:nvPr/>
        </p:nvSpPr>
        <p:spPr>
          <a:xfrm>
            <a:off x="2003903" y="6858000"/>
            <a:ext cx="3554919" cy="5162480"/>
          </a:xfrm>
          <a:prstGeom prst="rect">
            <a:avLst/>
          </a:prstGeom>
        </p:spPr>
        <p:txBody>
          <a:bodyPr>
            <a:normAutofit/>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GB" sz="3200" dirty="0">
                <a:latin typeface="Roboto Light "/>
              </a:rPr>
              <a:t>Taking a few minutes to list courses you would be interested in.</a:t>
            </a:r>
          </a:p>
          <a:p>
            <a:pPr marL="0" indent="0">
              <a:buFont typeface="Arial" panose="020B0604020202020204" pitchFamily="34" charset="0"/>
              <a:buNone/>
            </a:pPr>
            <a:r>
              <a:rPr lang="en-GB" sz="3200" dirty="0">
                <a:latin typeface="Roboto Light "/>
              </a:rPr>
              <a:t>This can help you feel more prepared if you choose to use Clearing. </a:t>
            </a:r>
          </a:p>
        </p:txBody>
      </p:sp>
      <p:sp>
        <p:nvSpPr>
          <p:cNvPr id="9" name="Text Placeholder 30">
            <a:extLst>
              <a:ext uri="{FF2B5EF4-FFF2-40B4-BE49-F238E27FC236}">
                <a16:creationId xmlns:a16="http://schemas.microsoft.com/office/drawing/2014/main" id="{39E2BA3E-1FDA-2A81-F0EA-B5DAEC59D383}"/>
              </a:ext>
            </a:extLst>
          </p:cNvPr>
          <p:cNvSpPr txBox="1">
            <a:spLocks/>
          </p:cNvSpPr>
          <p:nvPr/>
        </p:nvSpPr>
        <p:spPr>
          <a:xfrm>
            <a:off x="6594197" y="6800604"/>
            <a:ext cx="3433973" cy="5162480"/>
          </a:xfrm>
          <a:prstGeom prst="rect">
            <a:avLst/>
          </a:prstGeom>
        </p:spPr>
        <p:txBody>
          <a:bodyPr>
            <a:normAutofit/>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GB" sz="3200" dirty="0">
                <a:latin typeface="Roboto Light "/>
                <a:ea typeface="Roboto Light"/>
                <a:cs typeface="Roboto Light"/>
              </a:rPr>
              <a:t>Check the best way to contact each university or college ahead of time. </a:t>
            </a:r>
          </a:p>
          <a:p>
            <a:pPr marL="0" indent="0">
              <a:buFont typeface="Arial" panose="020B0604020202020204" pitchFamily="34" charset="0"/>
              <a:buNone/>
            </a:pPr>
            <a:r>
              <a:rPr lang="en-GB" sz="3200" dirty="0">
                <a:latin typeface="Roboto Light "/>
                <a:ea typeface="Roboto Light"/>
                <a:cs typeface="Roboto Light"/>
              </a:rPr>
              <a:t>Check out their Clearing webpages for details. </a:t>
            </a:r>
          </a:p>
          <a:p>
            <a:pPr marL="0" indent="0">
              <a:buFont typeface="Arial" panose="020B0604020202020204" pitchFamily="34" charset="0"/>
              <a:buNone/>
            </a:pPr>
            <a:endParaRPr lang="en-GB" dirty="0">
              <a:latin typeface="Roboto Light "/>
            </a:endParaRPr>
          </a:p>
        </p:txBody>
      </p:sp>
      <p:sp>
        <p:nvSpPr>
          <p:cNvPr id="10" name="Text Placeholder 31">
            <a:extLst>
              <a:ext uri="{FF2B5EF4-FFF2-40B4-BE49-F238E27FC236}">
                <a16:creationId xmlns:a16="http://schemas.microsoft.com/office/drawing/2014/main" id="{744F18F9-EBDF-0779-9CC0-8C41EF9A0595}"/>
              </a:ext>
            </a:extLst>
          </p:cNvPr>
          <p:cNvSpPr txBox="1">
            <a:spLocks/>
          </p:cNvSpPr>
          <p:nvPr/>
        </p:nvSpPr>
        <p:spPr>
          <a:xfrm>
            <a:off x="10674735" y="6800604"/>
            <a:ext cx="3433973" cy="5162480"/>
          </a:xfrm>
          <a:prstGeom prst="rect">
            <a:avLst/>
          </a:prstGeom>
        </p:spPr>
        <p:txBody>
          <a:bodyPr>
            <a:normAutofit/>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3200" dirty="0">
                <a:latin typeface="Roboto Light "/>
                <a:ea typeface="Roboto Light"/>
              </a:rPr>
              <a:t>Have a few notes on why the course interests you, plus your grades (and personal statement if useful).</a:t>
            </a:r>
          </a:p>
        </p:txBody>
      </p:sp>
      <p:sp>
        <p:nvSpPr>
          <p:cNvPr id="11" name="Text Placeholder 32">
            <a:extLst>
              <a:ext uri="{FF2B5EF4-FFF2-40B4-BE49-F238E27FC236}">
                <a16:creationId xmlns:a16="http://schemas.microsoft.com/office/drawing/2014/main" id="{DA1AA857-F1A3-0BA5-BFDF-D26A7C8EE1DA}"/>
              </a:ext>
            </a:extLst>
          </p:cNvPr>
          <p:cNvSpPr txBox="1">
            <a:spLocks/>
          </p:cNvSpPr>
          <p:nvPr/>
        </p:nvSpPr>
        <p:spPr>
          <a:xfrm>
            <a:off x="15144083" y="6800604"/>
            <a:ext cx="3433973" cy="5162480"/>
          </a:xfrm>
          <a:prstGeom prst="rect">
            <a:avLst/>
          </a:prstGeom>
        </p:spPr>
        <p:txBody>
          <a:bodyPr>
            <a:normAutofit lnSpcReduction="10000"/>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GB" sz="3200" dirty="0">
                <a:latin typeface="Roboto Light "/>
                <a:ea typeface="Roboto Light"/>
                <a:cs typeface="Roboto Light"/>
              </a:rPr>
              <a:t>Have questions ready about location, accommodation, student life, and bursaries to help you find the right fit.</a:t>
            </a:r>
          </a:p>
          <a:p>
            <a:pPr marL="0" indent="0">
              <a:buFont typeface="Arial" panose="020B0604020202020204" pitchFamily="34" charset="0"/>
              <a:buNone/>
            </a:pPr>
            <a:r>
              <a:rPr lang="en-GB" sz="3200" dirty="0">
                <a:latin typeface="Roboto Light "/>
                <a:ea typeface="Roboto Light"/>
                <a:cs typeface="Roboto Light"/>
              </a:rPr>
              <a:t>It’s also useful to ask if you can visit the campus? </a:t>
            </a:r>
            <a:endParaRPr lang="en-GB" dirty="0">
              <a:latin typeface="Roboto Light "/>
            </a:endParaRPr>
          </a:p>
        </p:txBody>
      </p:sp>
      <p:sp>
        <p:nvSpPr>
          <p:cNvPr id="12" name="Text Placeholder 33">
            <a:extLst>
              <a:ext uri="{FF2B5EF4-FFF2-40B4-BE49-F238E27FC236}">
                <a16:creationId xmlns:a16="http://schemas.microsoft.com/office/drawing/2014/main" id="{655E02F5-D187-B57E-0856-03ADF0696BBC}"/>
              </a:ext>
            </a:extLst>
          </p:cNvPr>
          <p:cNvSpPr txBox="1">
            <a:spLocks/>
          </p:cNvSpPr>
          <p:nvPr/>
        </p:nvSpPr>
        <p:spPr>
          <a:xfrm>
            <a:off x="19809705" y="6800604"/>
            <a:ext cx="3433973" cy="5162480"/>
          </a:xfrm>
          <a:prstGeom prst="rect">
            <a:avLst/>
          </a:prstGeom>
        </p:spPr>
        <p:txBody>
          <a:bodyPr>
            <a:normAutofit lnSpcReduction="10000"/>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GB" sz="3200" dirty="0">
                <a:latin typeface="Roboto Light "/>
                <a:ea typeface="Roboto Light"/>
                <a:cs typeface="Roboto Light"/>
              </a:rPr>
              <a:t>Remember universities and colleges want to speak to you, not your parents or anyone else.</a:t>
            </a:r>
          </a:p>
          <a:p>
            <a:pPr marL="0" indent="0">
              <a:buFont typeface="Arial" panose="020B0604020202020204" pitchFamily="34" charset="0"/>
              <a:buNone/>
            </a:pPr>
            <a:r>
              <a:rPr lang="en-GB" sz="3200" dirty="0">
                <a:latin typeface="Roboto Light "/>
              </a:rPr>
              <a:t>Being prepared helps you take the lead and make confident decisions. </a:t>
            </a:r>
          </a:p>
          <a:p>
            <a:pPr marL="0" indent="0">
              <a:buFont typeface="Arial" panose="020B0604020202020204" pitchFamily="34" charset="0"/>
              <a:buNone/>
            </a:pPr>
            <a:endParaRPr lang="en-GB" dirty="0">
              <a:latin typeface="Roboto Light "/>
            </a:endParaRPr>
          </a:p>
        </p:txBody>
      </p:sp>
      <p:sp>
        <p:nvSpPr>
          <p:cNvPr id="13" name="Text Placeholder 35">
            <a:extLst>
              <a:ext uri="{FF2B5EF4-FFF2-40B4-BE49-F238E27FC236}">
                <a16:creationId xmlns:a16="http://schemas.microsoft.com/office/drawing/2014/main" id="{609789B2-0FA4-84F4-508A-68A51C10B760}"/>
              </a:ext>
            </a:extLst>
          </p:cNvPr>
          <p:cNvSpPr txBox="1">
            <a:spLocks/>
          </p:cNvSpPr>
          <p:nvPr/>
        </p:nvSpPr>
        <p:spPr>
          <a:xfrm>
            <a:off x="1815123" y="5276876"/>
            <a:ext cx="3433973" cy="1350000"/>
          </a:xfrm>
          <a:prstGeom prst="rect">
            <a:avLst/>
          </a:prstGeom>
        </p:spPr>
        <p:txBody>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GB" sz="3200" b="1" dirty="0">
                <a:solidFill>
                  <a:schemeClr val="accent6"/>
                </a:solidFill>
              </a:rPr>
              <a:t>MAKE A LIST OF TOP CHOICES</a:t>
            </a:r>
          </a:p>
          <a:p>
            <a:pPr algn="ctr"/>
            <a:endParaRPr lang="en-GB" sz="3600" b="1" dirty="0">
              <a:solidFill>
                <a:schemeClr val="accent6"/>
              </a:solidFill>
            </a:endParaRPr>
          </a:p>
        </p:txBody>
      </p:sp>
      <p:sp>
        <p:nvSpPr>
          <p:cNvPr id="14" name="Text Placeholder 36">
            <a:extLst>
              <a:ext uri="{FF2B5EF4-FFF2-40B4-BE49-F238E27FC236}">
                <a16:creationId xmlns:a16="http://schemas.microsoft.com/office/drawing/2014/main" id="{D3F38979-9327-3118-C960-5AED928E23DC}"/>
              </a:ext>
            </a:extLst>
          </p:cNvPr>
          <p:cNvSpPr txBox="1">
            <a:spLocks/>
          </p:cNvSpPr>
          <p:nvPr/>
        </p:nvSpPr>
        <p:spPr>
          <a:xfrm>
            <a:off x="6276021" y="5280010"/>
            <a:ext cx="3433973" cy="1350000"/>
          </a:xfrm>
          <a:prstGeom prst="rect">
            <a:avLst/>
          </a:prstGeom>
        </p:spPr>
        <p:txBody>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GB" sz="3200" b="1" dirty="0">
                <a:solidFill>
                  <a:schemeClr val="accent6"/>
                </a:solidFill>
              </a:rPr>
              <a:t>KNOW HOW TO CONTACT</a:t>
            </a:r>
          </a:p>
          <a:p>
            <a:pPr algn="ctr"/>
            <a:endParaRPr lang="en-GB" sz="3200" b="1" dirty="0">
              <a:solidFill>
                <a:schemeClr val="accent6"/>
              </a:solidFill>
            </a:endParaRPr>
          </a:p>
        </p:txBody>
      </p:sp>
      <p:sp>
        <p:nvSpPr>
          <p:cNvPr id="15" name="Text Placeholder 37">
            <a:extLst>
              <a:ext uri="{FF2B5EF4-FFF2-40B4-BE49-F238E27FC236}">
                <a16:creationId xmlns:a16="http://schemas.microsoft.com/office/drawing/2014/main" id="{1CAAB917-E218-6DFB-6221-64CEAE57D746}"/>
              </a:ext>
            </a:extLst>
          </p:cNvPr>
          <p:cNvSpPr txBox="1">
            <a:spLocks/>
          </p:cNvSpPr>
          <p:nvPr/>
        </p:nvSpPr>
        <p:spPr>
          <a:xfrm>
            <a:off x="10649651" y="5272763"/>
            <a:ext cx="3433973" cy="1350000"/>
          </a:xfrm>
          <a:prstGeom prst="rect">
            <a:avLst/>
          </a:prstGeom>
        </p:spPr>
        <p:txBody>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GB" sz="3200" b="1" dirty="0">
                <a:solidFill>
                  <a:schemeClr val="accent6"/>
                </a:solidFill>
              </a:rPr>
              <a:t>KNOW WHY YOU WANT IT</a:t>
            </a:r>
          </a:p>
          <a:p>
            <a:pPr algn="ctr"/>
            <a:endParaRPr lang="en-GB" sz="3200" b="1" dirty="0">
              <a:solidFill>
                <a:schemeClr val="accent6"/>
              </a:solidFill>
            </a:endParaRPr>
          </a:p>
        </p:txBody>
      </p:sp>
      <p:sp>
        <p:nvSpPr>
          <p:cNvPr id="16" name="Text Placeholder 38">
            <a:extLst>
              <a:ext uri="{FF2B5EF4-FFF2-40B4-BE49-F238E27FC236}">
                <a16:creationId xmlns:a16="http://schemas.microsoft.com/office/drawing/2014/main" id="{DC490F12-B259-3FCE-329B-E197B1CBBDB3}"/>
              </a:ext>
            </a:extLst>
          </p:cNvPr>
          <p:cNvSpPr txBox="1">
            <a:spLocks/>
          </p:cNvSpPr>
          <p:nvPr/>
        </p:nvSpPr>
        <p:spPr>
          <a:xfrm>
            <a:off x="14896300" y="5272763"/>
            <a:ext cx="3433973" cy="1350000"/>
          </a:xfrm>
          <a:prstGeom prst="rect">
            <a:avLst/>
          </a:prstGeom>
        </p:spPr>
        <p:txBody>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GB" sz="3200" b="1" dirty="0">
                <a:solidFill>
                  <a:schemeClr val="accent6"/>
                </a:solidFill>
              </a:rPr>
              <a:t>WHAT MATTERS TO YOU</a:t>
            </a:r>
          </a:p>
          <a:p>
            <a:pPr algn="ctr"/>
            <a:endParaRPr lang="en-GB" sz="3200" b="1" dirty="0">
              <a:solidFill>
                <a:schemeClr val="accent6"/>
              </a:solidFill>
            </a:endParaRPr>
          </a:p>
        </p:txBody>
      </p:sp>
      <p:sp>
        <p:nvSpPr>
          <p:cNvPr id="17" name="Text Placeholder 39">
            <a:extLst>
              <a:ext uri="{FF2B5EF4-FFF2-40B4-BE49-F238E27FC236}">
                <a16:creationId xmlns:a16="http://schemas.microsoft.com/office/drawing/2014/main" id="{1ABF7C4D-21A5-5E0C-DCED-4946D7EFAA34}"/>
              </a:ext>
            </a:extLst>
          </p:cNvPr>
          <p:cNvSpPr txBox="1">
            <a:spLocks/>
          </p:cNvSpPr>
          <p:nvPr/>
        </p:nvSpPr>
        <p:spPr>
          <a:xfrm>
            <a:off x="19484179" y="5280010"/>
            <a:ext cx="3433973" cy="1350000"/>
          </a:xfrm>
          <a:prstGeom prst="rect">
            <a:avLst/>
          </a:prstGeom>
        </p:spPr>
        <p:txBody>
          <a:bodyPr/>
          <a:lstStyle>
            <a:lvl1pPr marL="457275" indent="-457275" algn="l" defTabSz="1829098" rtl="0" eaLnBrk="1" latinLnBrk="0" hangingPunct="1">
              <a:lnSpc>
                <a:spcPct val="90000"/>
              </a:lnSpc>
              <a:spcBef>
                <a:spcPts val="2000"/>
              </a:spcBef>
              <a:buFont typeface="Arial" panose="020B0604020202020204" pitchFamily="34" charset="0"/>
              <a:buChar char="•"/>
              <a:defRPr sz="5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371824" indent="-457275" algn="l" defTabSz="1829098" rtl="0" eaLnBrk="1" latinLnBrk="0" hangingPunct="1">
              <a:lnSpc>
                <a:spcPct val="90000"/>
              </a:lnSpc>
              <a:spcBef>
                <a:spcPts val="1000"/>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286371" indent="-457275" algn="l" defTabSz="1829098" rtl="0" eaLnBrk="1" latinLnBrk="0" hangingPunct="1">
              <a:lnSpc>
                <a:spcPct val="90000"/>
              </a:lnSpc>
              <a:spcBef>
                <a:spcPts val="1000"/>
              </a:spcBef>
              <a:buFont typeface="Arial" panose="020B0604020202020204" pitchFamily="34" charset="0"/>
              <a:buChar char="•"/>
              <a:defRPr sz="4001"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20092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115470" indent="-457275" algn="l" defTabSz="1829098" rtl="0" eaLnBrk="1" latinLnBrk="0" hangingPunct="1">
              <a:lnSpc>
                <a:spcPct val="90000"/>
              </a:lnSpc>
              <a:spcBef>
                <a:spcPts val="1000"/>
              </a:spcBef>
              <a:buFont typeface="Arial" panose="020B0604020202020204" pitchFamily="34" charset="0"/>
              <a:buChar char="•"/>
              <a:defRPr sz="36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5030018"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45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911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3665" indent="-457275" algn="l" defTabSz="1829098"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GB" sz="3200" b="1" dirty="0">
                <a:solidFill>
                  <a:schemeClr val="accent6"/>
                </a:solidFill>
              </a:rPr>
              <a:t>TAKE CONTROL</a:t>
            </a:r>
          </a:p>
          <a:p>
            <a:pPr algn="ctr"/>
            <a:endParaRPr lang="en-GB" sz="3200" b="1" dirty="0">
              <a:solidFill>
                <a:schemeClr val="accent6"/>
              </a:solidFill>
            </a:endParaRPr>
          </a:p>
        </p:txBody>
      </p:sp>
    </p:spTree>
    <p:extLst>
      <p:ext uri="{BB962C8B-B14F-4D97-AF65-F5344CB8AC3E}">
        <p14:creationId xmlns:p14="http://schemas.microsoft.com/office/powerpoint/2010/main" val="1002113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0DDE4EFD-853C-227D-5505-8FB87C458609}"/>
              </a:ext>
            </a:extLst>
          </p:cNvPr>
          <p:cNvPicPr>
            <a:picLocks noGrp="1" noChangeAspect="1"/>
          </p:cNvPicPr>
          <p:nvPr>
            <p:ph type="pic" sz="quarter" idx="13"/>
          </p:nvPr>
        </p:nvPicPr>
        <p:blipFill rotWithShape="1">
          <a:blip r:embed="rId2"/>
          <a:srcRect l="16563" r="16563"/>
          <a:stretch/>
        </p:blipFill>
        <p:spPr>
          <a:prstGeom prst="rect">
            <a:avLst/>
          </a:prstGeom>
          <a:noFill/>
          <a:ln>
            <a:noFill/>
          </a:ln>
        </p:spPr>
      </p:pic>
      <p:sp>
        <p:nvSpPr>
          <p:cNvPr id="6" name="Content Placeholder 3">
            <a:extLst>
              <a:ext uri="{FF2B5EF4-FFF2-40B4-BE49-F238E27FC236}">
                <a16:creationId xmlns:a16="http://schemas.microsoft.com/office/drawing/2014/main" id="{3BAAF41A-743F-7F46-5030-69E9FBF5FB5C}"/>
              </a:ext>
            </a:extLst>
          </p:cNvPr>
          <p:cNvSpPr>
            <a:spLocks noGrp="1"/>
          </p:cNvSpPr>
          <p:nvPr>
            <p:ph idx="1"/>
          </p:nvPr>
        </p:nvSpPr>
        <p:spPr>
          <a:xfrm>
            <a:off x="633618" y="2892848"/>
            <a:ext cx="11558382" cy="8305829"/>
          </a:xfrm>
        </p:spPr>
        <p:txBody>
          <a:bodyPr/>
          <a:lstStyle/>
          <a:p>
            <a:pPr>
              <a:buClr>
                <a:schemeClr val="accent6"/>
              </a:buClr>
            </a:pPr>
            <a:r>
              <a:rPr lang="en-GB" sz="2800" b="1" dirty="0">
                <a:latin typeface="Roboto Light "/>
              </a:rPr>
              <a:t>Pause. Think. Take time to reflect. </a:t>
            </a:r>
          </a:p>
          <a:p>
            <a:pPr>
              <a:buClr>
                <a:schemeClr val="accent6"/>
              </a:buClr>
            </a:pPr>
            <a:endParaRPr lang="en-GB" sz="2800" b="1" dirty="0">
              <a:latin typeface="Roboto Light "/>
            </a:endParaRPr>
          </a:p>
          <a:p>
            <a:pPr marL="457200" indent="-457200">
              <a:buClr>
                <a:schemeClr val="tx1"/>
              </a:buClr>
              <a:buFont typeface="Wingdings" panose="05000000000000000000" pitchFamily="2" charset="2"/>
              <a:buChar char="q"/>
            </a:pPr>
            <a:r>
              <a:rPr lang="en-GB" sz="2800" b="1" dirty="0">
                <a:solidFill>
                  <a:schemeClr val="tx1"/>
                </a:solidFill>
                <a:latin typeface="Roboto Light "/>
              </a:rPr>
              <a:t>Fully charged mobile phone </a:t>
            </a:r>
            <a:r>
              <a:rPr lang="en-GB" sz="2800" dirty="0">
                <a:solidFill>
                  <a:schemeClr val="tx1"/>
                </a:solidFill>
                <a:latin typeface="Roboto Light "/>
              </a:rPr>
              <a:t>– to make calls and stay connected.</a:t>
            </a:r>
          </a:p>
          <a:p>
            <a:pPr marL="457200" indent="-457200">
              <a:buClr>
                <a:schemeClr val="tx1"/>
              </a:buClr>
              <a:buFont typeface="Wingdings" panose="05000000000000000000" pitchFamily="2" charset="2"/>
              <a:buChar char="q"/>
            </a:pPr>
            <a:r>
              <a:rPr lang="en-GB" sz="2800" b="1" dirty="0">
                <a:solidFill>
                  <a:schemeClr val="tx1"/>
                </a:solidFill>
                <a:latin typeface="Roboto Light "/>
              </a:rPr>
              <a:t>Personal ID Number </a:t>
            </a:r>
            <a:r>
              <a:rPr lang="en-GB" sz="2800" dirty="0">
                <a:solidFill>
                  <a:schemeClr val="tx1"/>
                </a:solidFill>
                <a:latin typeface="Roboto Light "/>
              </a:rPr>
              <a:t>– you’ll need this to speak with UCAS and universities. You can find it in your application.</a:t>
            </a:r>
          </a:p>
          <a:p>
            <a:pPr marL="457200" indent="-457200">
              <a:buClr>
                <a:schemeClr val="tx1"/>
              </a:buClr>
              <a:buFont typeface="Wingdings" panose="05000000000000000000" pitchFamily="2" charset="2"/>
              <a:buChar char="q"/>
            </a:pPr>
            <a:r>
              <a:rPr lang="en-GB" sz="2800" b="1" dirty="0">
                <a:solidFill>
                  <a:schemeClr val="tx1"/>
                </a:solidFill>
                <a:latin typeface="Roboto Light "/>
              </a:rPr>
              <a:t>Clearing number </a:t>
            </a:r>
            <a:r>
              <a:rPr lang="en-GB" sz="2800" dirty="0">
                <a:solidFill>
                  <a:schemeClr val="tx1"/>
                </a:solidFill>
                <a:latin typeface="Roboto Light "/>
              </a:rPr>
              <a:t>– found in your application; you may need it for Clearing.</a:t>
            </a:r>
          </a:p>
          <a:p>
            <a:pPr marL="457200" indent="-457200">
              <a:buClr>
                <a:schemeClr val="tx1"/>
              </a:buClr>
              <a:buFont typeface="Wingdings" panose="05000000000000000000" pitchFamily="2" charset="2"/>
              <a:buChar char="q"/>
            </a:pPr>
            <a:r>
              <a:rPr lang="en-GB" sz="2800" b="1" dirty="0">
                <a:solidFill>
                  <a:schemeClr val="tx1"/>
                </a:solidFill>
                <a:latin typeface="Roboto Light "/>
              </a:rPr>
              <a:t>Your grades </a:t>
            </a:r>
            <a:r>
              <a:rPr lang="en-GB" sz="2800" dirty="0">
                <a:solidFill>
                  <a:schemeClr val="tx1"/>
                </a:solidFill>
                <a:latin typeface="Roboto Light "/>
              </a:rPr>
              <a:t>– have them ready to share when needed.</a:t>
            </a:r>
          </a:p>
          <a:p>
            <a:pPr marL="457200" indent="-457200">
              <a:buClr>
                <a:schemeClr val="tx1"/>
              </a:buClr>
              <a:buFont typeface="Wingdings" panose="05000000000000000000" pitchFamily="2" charset="2"/>
              <a:buChar char="q"/>
            </a:pPr>
            <a:r>
              <a:rPr lang="en-GB" sz="2800" b="1" dirty="0">
                <a:solidFill>
                  <a:schemeClr val="tx1"/>
                </a:solidFill>
                <a:latin typeface="Roboto Light "/>
              </a:rPr>
              <a:t>A copy of your personal statement </a:t>
            </a:r>
            <a:r>
              <a:rPr lang="en-GB" sz="2800" dirty="0">
                <a:solidFill>
                  <a:schemeClr val="tx1"/>
                </a:solidFill>
                <a:latin typeface="Roboto Light "/>
              </a:rPr>
              <a:t>– helpful for inspiration if asked why you’re interested in the course.</a:t>
            </a:r>
          </a:p>
          <a:p>
            <a:pPr marL="457200" indent="-457200">
              <a:buClr>
                <a:schemeClr val="tx1"/>
              </a:buClr>
              <a:buFont typeface="Wingdings" panose="05000000000000000000" pitchFamily="2" charset="2"/>
              <a:buChar char="q"/>
            </a:pPr>
            <a:r>
              <a:rPr lang="en-GB" sz="2800" b="1" dirty="0">
                <a:solidFill>
                  <a:schemeClr val="tx1"/>
                </a:solidFill>
                <a:latin typeface="Roboto Light "/>
              </a:rPr>
              <a:t>Double check entry requirements </a:t>
            </a:r>
            <a:r>
              <a:rPr lang="en-GB" sz="2800" dirty="0">
                <a:solidFill>
                  <a:schemeClr val="tx1"/>
                </a:solidFill>
                <a:latin typeface="Roboto Light "/>
              </a:rPr>
              <a:t>– these may change during Clearing, contact universities if you’re unsure. </a:t>
            </a:r>
          </a:p>
          <a:p>
            <a:pPr marL="457200" indent="-457200">
              <a:buClr>
                <a:schemeClr val="tx1"/>
              </a:buClr>
              <a:buFont typeface="Wingdings" panose="05000000000000000000" pitchFamily="2" charset="2"/>
              <a:buChar char="q"/>
            </a:pPr>
            <a:r>
              <a:rPr lang="en-GB" sz="2800" b="1" dirty="0">
                <a:solidFill>
                  <a:schemeClr val="tx1"/>
                </a:solidFill>
                <a:latin typeface="Roboto Light "/>
              </a:rPr>
              <a:t>Confirm offer timescale </a:t>
            </a:r>
            <a:r>
              <a:rPr lang="en-GB" sz="2800" dirty="0">
                <a:solidFill>
                  <a:schemeClr val="tx1"/>
                </a:solidFill>
                <a:latin typeface="Roboto Light "/>
              </a:rPr>
              <a:t>- if you’re offered a course ask how long you have to decide and add it to your application. </a:t>
            </a:r>
          </a:p>
          <a:p>
            <a:pPr marL="457200" indent="-457200">
              <a:buClr>
                <a:schemeClr val="tx1"/>
              </a:buClr>
              <a:buFont typeface="Wingdings" panose="05000000000000000000" pitchFamily="2" charset="2"/>
              <a:buChar char="q"/>
            </a:pPr>
            <a:r>
              <a:rPr lang="en-GB" sz="2800" b="1" dirty="0">
                <a:solidFill>
                  <a:schemeClr val="tx1"/>
                </a:solidFill>
                <a:latin typeface="Roboto Light "/>
              </a:rPr>
              <a:t>Pen and paper </a:t>
            </a:r>
            <a:r>
              <a:rPr lang="en-GB" sz="2800" dirty="0">
                <a:solidFill>
                  <a:schemeClr val="tx1"/>
                </a:solidFill>
                <a:latin typeface="Roboto Light "/>
              </a:rPr>
              <a:t>– to take notes and jot down important details!</a:t>
            </a:r>
          </a:p>
          <a:p>
            <a:pPr>
              <a:buClr>
                <a:schemeClr val="accent6"/>
              </a:buClr>
            </a:pPr>
            <a:endParaRPr lang="en-GB" sz="2800" dirty="0">
              <a:latin typeface="Roboto Light "/>
            </a:endParaRPr>
          </a:p>
          <a:p>
            <a:pPr>
              <a:buClr>
                <a:schemeClr val="accent6"/>
              </a:buClr>
            </a:pPr>
            <a:r>
              <a:rPr lang="en-GB" sz="2800" b="1" dirty="0">
                <a:latin typeface="Roboto Light "/>
              </a:rPr>
              <a:t>Remember, it might be busy, so you may have to wait. </a:t>
            </a:r>
          </a:p>
        </p:txBody>
      </p:sp>
      <p:sp>
        <p:nvSpPr>
          <p:cNvPr id="3" name="Title 2">
            <a:extLst>
              <a:ext uri="{FF2B5EF4-FFF2-40B4-BE49-F238E27FC236}">
                <a16:creationId xmlns:a16="http://schemas.microsoft.com/office/drawing/2014/main" id="{A5C94299-6A8F-4400-2A6B-B42B5804152D}"/>
              </a:ext>
            </a:extLst>
          </p:cNvPr>
          <p:cNvSpPr>
            <a:spLocks noGrp="1"/>
          </p:cNvSpPr>
          <p:nvPr>
            <p:ph type="title"/>
          </p:nvPr>
        </p:nvSpPr>
        <p:spPr>
          <a:xfrm>
            <a:off x="632824" y="641225"/>
            <a:ext cx="11559176" cy="1516542"/>
          </a:xfrm>
        </p:spPr>
        <p:txBody>
          <a:bodyPr/>
          <a:lstStyle/>
          <a:p>
            <a:r>
              <a:rPr lang="en-GB" dirty="0"/>
              <a:t>ON THE DAY</a:t>
            </a:r>
            <a:r>
              <a:rPr lang="en-GB" dirty="0">
                <a:solidFill>
                  <a:schemeClr val="accent6"/>
                </a:solidFill>
              </a:rPr>
              <a:t> CHECKLIST  </a:t>
            </a:r>
          </a:p>
        </p:txBody>
      </p:sp>
      <p:sp>
        <p:nvSpPr>
          <p:cNvPr id="5" name="Text Placeholder 4">
            <a:extLst>
              <a:ext uri="{FF2B5EF4-FFF2-40B4-BE49-F238E27FC236}">
                <a16:creationId xmlns:a16="http://schemas.microsoft.com/office/drawing/2014/main" id="{DB5E398F-AEB3-3353-CA0E-1F6773A34B6E}"/>
              </a:ext>
            </a:extLst>
          </p:cNvPr>
          <p:cNvSpPr>
            <a:spLocks noGrp="1"/>
          </p:cNvSpPr>
          <p:nvPr>
            <p:ph type="body" sz="quarter" idx="15"/>
          </p:nvPr>
        </p:nvSpPr>
        <p:spPr/>
        <p:txBody>
          <a:bodyPr/>
          <a:lstStyle/>
          <a:p>
            <a:r>
              <a:rPr lang="en-GB"/>
              <a:t>Public </a:t>
            </a:r>
          </a:p>
        </p:txBody>
      </p:sp>
    </p:spTree>
    <p:extLst>
      <p:ext uri="{BB962C8B-B14F-4D97-AF65-F5344CB8AC3E}">
        <p14:creationId xmlns:p14="http://schemas.microsoft.com/office/powerpoint/2010/main" val="125770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5263841-ED96-78F7-4254-6BAE5DE345E1}"/>
              </a:ext>
            </a:extLst>
          </p:cNvPr>
          <p:cNvSpPr>
            <a:spLocks noGrp="1"/>
          </p:cNvSpPr>
          <p:nvPr>
            <p:ph type="body" sz="quarter" idx="14"/>
          </p:nvPr>
        </p:nvSpPr>
        <p:spPr/>
        <p:txBody>
          <a:bodyPr vert="horz" lIns="720000" tIns="720000" rIns="720000" bIns="720000" rtlCol="0" anchor="t">
            <a:normAutofit/>
          </a:bodyPr>
          <a:lstStyle/>
          <a:p>
            <a:pPr marL="0" indent="0">
              <a:buNone/>
            </a:pPr>
            <a:endParaRPr lang="en-GB" sz="3600" b="1" dirty="0">
              <a:latin typeface="Roboto Light "/>
              <a:ea typeface="Roboto Light"/>
              <a:cs typeface="Roboto Light"/>
            </a:endParaRPr>
          </a:p>
          <a:p>
            <a:pPr marL="0" indent="0">
              <a:buNone/>
            </a:pPr>
            <a:r>
              <a:rPr lang="en-GB" sz="3600" b="1" dirty="0">
                <a:latin typeface="Roboto Light "/>
                <a:ea typeface="Roboto Light"/>
                <a:cs typeface="Roboto Light"/>
              </a:rPr>
              <a:t>ucas.com/Clearing </a:t>
            </a:r>
            <a:r>
              <a:rPr lang="en-GB" sz="3600" dirty="0">
                <a:latin typeface="Roboto Light "/>
                <a:ea typeface="Roboto Light"/>
                <a:cs typeface="Roboto Light"/>
              </a:rPr>
              <a:t>for top tips and more info.</a:t>
            </a:r>
          </a:p>
          <a:p>
            <a:pPr marL="0" indent="0">
              <a:buNone/>
            </a:pPr>
            <a:endParaRPr lang="en-GB" sz="3600" dirty="0">
              <a:latin typeface="Roboto Light "/>
              <a:ea typeface="Roboto Light" panose="02000000000000000000" pitchFamily="2" charset="0"/>
              <a:cs typeface="Roboto Light" panose="02000000000000000000" pitchFamily="2" charset="0"/>
            </a:endParaRPr>
          </a:p>
          <a:p>
            <a:pPr marL="0" indent="0">
              <a:buNone/>
            </a:pPr>
            <a:r>
              <a:rPr lang="en-GB" sz="3600" dirty="0">
                <a:latin typeface="Roboto Light "/>
                <a:ea typeface="Roboto Light"/>
                <a:cs typeface="Roboto Light"/>
              </a:rPr>
              <a:t>Check out ‘</a:t>
            </a:r>
            <a:r>
              <a:rPr lang="en-GB" sz="3600" b="1">
                <a:solidFill>
                  <a:schemeClr val="accent1"/>
                </a:solidFill>
                <a:latin typeface="Roboto Light "/>
                <a:ea typeface="Roboto Light"/>
                <a:cs typeface="Roboto Light"/>
                <a:hlinkClick r:id="rId2">
                  <a:extLst>
                    <a:ext uri="{A12FA001-AC4F-418D-AE19-62706E023703}">
                      <ahyp:hlinkClr xmlns:ahyp="http://schemas.microsoft.com/office/drawing/2018/hyperlinkcolor" val="tx"/>
                    </a:ext>
                  </a:extLst>
                </a:hlinkClick>
              </a:rPr>
              <a:t>The Ultimate Guide to Clearing</a:t>
            </a:r>
            <a:r>
              <a:rPr lang="en-GB" sz="3600" dirty="0">
                <a:latin typeface="Roboto Light "/>
                <a:ea typeface="Roboto Light"/>
                <a:cs typeface="Roboto Light"/>
              </a:rPr>
              <a:t>’.  </a:t>
            </a:r>
          </a:p>
          <a:p>
            <a:pPr marL="0" indent="0">
              <a:buNone/>
            </a:pPr>
            <a:endParaRPr lang="en-GB" dirty="0"/>
          </a:p>
        </p:txBody>
      </p:sp>
      <p:sp>
        <p:nvSpPr>
          <p:cNvPr id="8" name="Text Placeholder 7">
            <a:extLst>
              <a:ext uri="{FF2B5EF4-FFF2-40B4-BE49-F238E27FC236}">
                <a16:creationId xmlns:a16="http://schemas.microsoft.com/office/drawing/2014/main" id="{E6A55F3A-2C8F-EBDD-09E9-D9E7FCB50EEF}"/>
              </a:ext>
            </a:extLst>
          </p:cNvPr>
          <p:cNvSpPr>
            <a:spLocks noGrp="1"/>
          </p:cNvSpPr>
          <p:nvPr>
            <p:ph type="body" sz="quarter" idx="15"/>
          </p:nvPr>
        </p:nvSpPr>
        <p:spPr/>
        <p:txBody>
          <a:bodyPr/>
          <a:lstStyle/>
          <a:p>
            <a:r>
              <a:rPr lang="en-GB" dirty="0"/>
              <a:t>HEAD ONLINE </a:t>
            </a:r>
          </a:p>
        </p:txBody>
      </p:sp>
      <p:sp>
        <p:nvSpPr>
          <p:cNvPr id="9" name="Text Placeholder 8">
            <a:extLst>
              <a:ext uri="{FF2B5EF4-FFF2-40B4-BE49-F238E27FC236}">
                <a16:creationId xmlns:a16="http://schemas.microsoft.com/office/drawing/2014/main" id="{DEEB6B53-6B2D-84F7-86E5-69BE90A74D57}"/>
              </a:ext>
            </a:extLst>
          </p:cNvPr>
          <p:cNvSpPr>
            <a:spLocks noGrp="1"/>
          </p:cNvSpPr>
          <p:nvPr>
            <p:ph type="body" sz="quarter" idx="25"/>
          </p:nvPr>
        </p:nvSpPr>
        <p:spPr/>
        <p:txBody>
          <a:bodyPr/>
          <a:lstStyle/>
          <a:p>
            <a:pPr marL="0" indent="0">
              <a:buNone/>
            </a:pPr>
            <a:endParaRPr lang="en-GB" sz="3600" dirty="0">
              <a:latin typeface="Roboto Light "/>
              <a:ea typeface="Roboto"/>
              <a:cs typeface="Roboto"/>
            </a:endParaRPr>
          </a:p>
          <a:p>
            <a:pPr marL="0" indent="0">
              <a:buNone/>
            </a:pPr>
            <a:r>
              <a:rPr lang="en-GB" sz="3600" dirty="0">
                <a:latin typeface="Roboto Light "/>
                <a:ea typeface="Roboto"/>
                <a:cs typeface="Roboto"/>
              </a:rPr>
              <a:t>UK number </a:t>
            </a:r>
          </a:p>
          <a:p>
            <a:pPr marL="0" indent="0">
              <a:buNone/>
            </a:pPr>
            <a:r>
              <a:rPr lang="en-GB" sz="3600" dirty="0">
                <a:latin typeface="Roboto Light "/>
                <a:ea typeface="Roboto"/>
                <a:cs typeface="Roboto"/>
              </a:rPr>
              <a:t>0371 468 0 468</a:t>
            </a:r>
          </a:p>
          <a:p>
            <a:pPr marL="0" indent="0">
              <a:buNone/>
            </a:pPr>
            <a:endParaRPr lang="en-GB" sz="3600" dirty="0">
              <a:latin typeface="Roboto Light "/>
            </a:endParaRPr>
          </a:p>
          <a:p>
            <a:pPr marL="0" indent="0">
              <a:buNone/>
            </a:pPr>
            <a:r>
              <a:rPr lang="en-GB" sz="3600" dirty="0">
                <a:latin typeface="Roboto Light "/>
                <a:ea typeface="Roboto"/>
                <a:cs typeface="Roboto"/>
              </a:rPr>
              <a:t>From outside the UK</a:t>
            </a:r>
            <a:r>
              <a:rPr lang="en-GB" sz="3600" b="1" dirty="0">
                <a:latin typeface="Roboto Light "/>
                <a:ea typeface="Roboto"/>
                <a:cs typeface="Roboto"/>
              </a:rPr>
              <a:t>:</a:t>
            </a:r>
          </a:p>
          <a:p>
            <a:pPr marL="0" indent="0">
              <a:buNone/>
            </a:pPr>
            <a:r>
              <a:rPr lang="en-GB" sz="3600" dirty="0">
                <a:latin typeface="Roboto Light "/>
                <a:ea typeface="Roboto"/>
                <a:cs typeface="Roboto"/>
              </a:rPr>
              <a:t>+44 330 3330 230</a:t>
            </a:r>
          </a:p>
          <a:p>
            <a:pPr marL="0" indent="0">
              <a:buNone/>
            </a:pPr>
            <a:endParaRPr lang="en-GB" dirty="0"/>
          </a:p>
        </p:txBody>
      </p:sp>
      <p:sp>
        <p:nvSpPr>
          <p:cNvPr id="10" name="Text Placeholder 9">
            <a:extLst>
              <a:ext uri="{FF2B5EF4-FFF2-40B4-BE49-F238E27FC236}">
                <a16:creationId xmlns:a16="http://schemas.microsoft.com/office/drawing/2014/main" id="{A1F438E0-0A09-28D9-C8FF-AD5D2084A7F4}"/>
              </a:ext>
            </a:extLst>
          </p:cNvPr>
          <p:cNvSpPr>
            <a:spLocks noGrp="1"/>
          </p:cNvSpPr>
          <p:nvPr>
            <p:ph type="body" sz="quarter" idx="26"/>
          </p:nvPr>
        </p:nvSpPr>
        <p:spPr/>
        <p:txBody>
          <a:bodyPr/>
          <a:lstStyle/>
          <a:p>
            <a:r>
              <a:rPr lang="en-GB" dirty="0"/>
              <a:t>GIVE US A RING </a:t>
            </a:r>
          </a:p>
        </p:txBody>
      </p:sp>
      <p:sp>
        <p:nvSpPr>
          <p:cNvPr id="11" name="Text Placeholder 10">
            <a:extLst>
              <a:ext uri="{FF2B5EF4-FFF2-40B4-BE49-F238E27FC236}">
                <a16:creationId xmlns:a16="http://schemas.microsoft.com/office/drawing/2014/main" id="{D5F08445-D7B6-6DF4-403B-A6B6909681E4}"/>
              </a:ext>
            </a:extLst>
          </p:cNvPr>
          <p:cNvSpPr>
            <a:spLocks noGrp="1"/>
          </p:cNvSpPr>
          <p:nvPr>
            <p:ph type="body" sz="quarter" idx="27"/>
          </p:nvPr>
        </p:nvSpPr>
        <p:spPr/>
        <p:txBody>
          <a:bodyPr>
            <a:normAutofit/>
          </a:bodyPr>
          <a:lstStyle/>
          <a:p>
            <a:pPr marL="0" indent="0">
              <a:buNone/>
            </a:pPr>
            <a:r>
              <a:rPr lang="en-GB" sz="3600" dirty="0">
                <a:latin typeface="Roboto Light "/>
                <a:ea typeface="Roboto"/>
                <a:cs typeface="Roboto"/>
              </a:rPr>
              <a:t>Follow us on TikTok and YouTube.</a:t>
            </a:r>
          </a:p>
          <a:p>
            <a:pPr marL="0" indent="0">
              <a:buNone/>
            </a:pPr>
            <a:endParaRPr lang="en-GB" sz="3600" dirty="0">
              <a:latin typeface="Roboto Light "/>
            </a:endParaRPr>
          </a:p>
          <a:p>
            <a:pPr marL="0" indent="0">
              <a:buNone/>
            </a:pPr>
            <a:r>
              <a:rPr lang="en-GB" sz="3600" dirty="0">
                <a:latin typeface="Roboto Light "/>
                <a:ea typeface="Roboto"/>
                <a:cs typeface="Roboto"/>
              </a:rPr>
              <a:t>Send us a direct message on Facebook, Instagram or X. </a:t>
            </a:r>
          </a:p>
          <a:p>
            <a:pPr marL="0" indent="0">
              <a:buNone/>
            </a:pPr>
            <a:endParaRPr lang="en-GB" sz="3600" dirty="0">
              <a:latin typeface="Roboto Light "/>
            </a:endParaRPr>
          </a:p>
          <a:p>
            <a:pPr marL="0" indent="0">
              <a:buNone/>
            </a:pPr>
            <a:r>
              <a:rPr lang="en-GB" sz="3600" dirty="0">
                <a:latin typeface="Roboto Light "/>
                <a:ea typeface="Roboto"/>
                <a:cs typeface="Roboto"/>
              </a:rPr>
              <a:t>@ucas_online </a:t>
            </a:r>
          </a:p>
          <a:p>
            <a:pPr marL="0" indent="0">
              <a:buNone/>
            </a:pPr>
            <a:endParaRPr lang="en-GB" dirty="0"/>
          </a:p>
        </p:txBody>
      </p:sp>
      <p:sp>
        <p:nvSpPr>
          <p:cNvPr id="12" name="Text Placeholder 11">
            <a:extLst>
              <a:ext uri="{FF2B5EF4-FFF2-40B4-BE49-F238E27FC236}">
                <a16:creationId xmlns:a16="http://schemas.microsoft.com/office/drawing/2014/main" id="{DDAFB1EF-FE05-1134-269C-8047BC8C8C7A}"/>
              </a:ext>
            </a:extLst>
          </p:cNvPr>
          <p:cNvSpPr>
            <a:spLocks noGrp="1"/>
          </p:cNvSpPr>
          <p:nvPr>
            <p:ph type="body" sz="quarter" idx="28"/>
          </p:nvPr>
        </p:nvSpPr>
        <p:spPr/>
        <p:txBody>
          <a:bodyPr/>
          <a:lstStyle/>
          <a:p>
            <a:r>
              <a:rPr lang="en-GB" dirty="0"/>
              <a:t>GET ON SOCIAL</a:t>
            </a:r>
          </a:p>
        </p:txBody>
      </p:sp>
      <p:sp>
        <p:nvSpPr>
          <p:cNvPr id="6" name="Title 5">
            <a:extLst>
              <a:ext uri="{FF2B5EF4-FFF2-40B4-BE49-F238E27FC236}">
                <a16:creationId xmlns:a16="http://schemas.microsoft.com/office/drawing/2014/main" id="{3918BA38-8BBD-224A-3F80-9C81D6C4B4B6}"/>
              </a:ext>
            </a:extLst>
          </p:cNvPr>
          <p:cNvSpPr>
            <a:spLocks noGrp="1"/>
          </p:cNvSpPr>
          <p:nvPr>
            <p:ph type="title"/>
          </p:nvPr>
        </p:nvSpPr>
        <p:spPr>
          <a:xfrm>
            <a:off x="632824" y="641225"/>
            <a:ext cx="21296734" cy="1516542"/>
          </a:xfrm>
        </p:spPr>
        <p:txBody>
          <a:bodyPr/>
          <a:lstStyle/>
          <a:p>
            <a:r>
              <a:rPr lang="en-GB" dirty="0"/>
              <a:t>HOW CAN WE </a:t>
            </a:r>
            <a:r>
              <a:rPr lang="en-GB" dirty="0">
                <a:solidFill>
                  <a:schemeClr val="accent6"/>
                </a:solidFill>
              </a:rPr>
              <a:t>HELP</a:t>
            </a:r>
            <a:r>
              <a:rPr lang="en-GB" dirty="0"/>
              <a:t>?</a:t>
            </a:r>
          </a:p>
        </p:txBody>
      </p:sp>
      <p:sp>
        <p:nvSpPr>
          <p:cNvPr id="13" name="Text Placeholder 12">
            <a:extLst>
              <a:ext uri="{FF2B5EF4-FFF2-40B4-BE49-F238E27FC236}">
                <a16:creationId xmlns:a16="http://schemas.microsoft.com/office/drawing/2014/main" id="{D911D66B-8191-3F5E-54D5-2136188D64E0}"/>
              </a:ext>
            </a:extLst>
          </p:cNvPr>
          <p:cNvSpPr>
            <a:spLocks noGrp="1"/>
          </p:cNvSpPr>
          <p:nvPr>
            <p:ph type="body" sz="quarter" idx="29"/>
          </p:nvPr>
        </p:nvSpPr>
        <p:spPr/>
        <p:txBody>
          <a:bodyPr/>
          <a:lstStyle/>
          <a:p>
            <a:r>
              <a:rPr lang="en-GB" dirty="0"/>
              <a:t>Public</a:t>
            </a:r>
          </a:p>
        </p:txBody>
      </p:sp>
    </p:spTree>
    <p:extLst>
      <p:ext uri="{BB962C8B-B14F-4D97-AF65-F5344CB8AC3E}">
        <p14:creationId xmlns:p14="http://schemas.microsoft.com/office/powerpoint/2010/main" val="1975353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ABDFA5-32F2-9089-20D8-719110D4D5E7}"/>
              </a:ext>
            </a:extLst>
          </p:cNvPr>
          <p:cNvSpPr>
            <a:spLocks noGrp="1"/>
          </p:cNvSpPr>
          <p:nvPr>
            <p:ph type="body" sz="quarter" idx="30"/>
          </p:nvPr>
        </p:nvSpPr>
        <p:spPr>
          <a:xfrm>
            <a:off x="456310" y="2629742"/>
            <a:ext cx="6893156" cy="369313"/>
          </a:xfrm>
        </p:spPr>
        <p:txBody>
          <a:bodyPr/>
          <a:lstStyle/>
          <a:p>
            <a:r>
              <a:rPr lang="en-GB" b="1"/>
              <a:t>30 June</a:t>
            </a:r>
            <a:endParaRPr lang="en-GB"/>
          </a:p>
          <a:p>
            <a:r>
              <a:rPr lang="en-GB"/>
              <a:t>Applications received after this are entered into Clearing*</a:t>
            </a:r>
          </a:p>
          <a:p>
            <a:endParaRPr lang="en-GB"/>
          </a:p>
        </p:txBody>
      </p:sp>
      <p:sp>
        <p:nvSpPr>
          <p:cNvPr id="3" name="Text Placeholder 2">
            <a:extLst>
              <a:ext uri="{FF2B5EF4-FFF2-40B4-BE49-F238E27FC236}">
                <a16:creationId xmlns:a16="http://schemas.microsoft.com/office/drawing/2014/main" id="{3589272D-2D0B-5303-15BB-1C942A0FE187}"/>
              </a:ext>
            </a:extLst>
          </p:cNvPr>
          <p:cNvSpPr>
            <a:spLocks noGrp="1"/>
          </p:cNvSpPr>
          <p:nvPr>
            <p:ph type="body" sz="quarter" idx="31"/>
          </p:nvPr>
        </p:nvSpPr>
        <p:spPr>
          <a:xfrm>
            <a:off x="5847969" y="7353737"/>
            <a:ext cx="3657362" cy="442913"/>
          </a:xfrm>
        </p:spPr>
        <p:txBody>
          <a:bodyPr/>
          <a:lstStyle/>
          <a:p>
            <a:r>
              <a:rPr lang="en-GB" b="1"/>
              <a:t>2 July</a:t>
            </a:r>
            <a:endParaRPr lang="en-GB"/>
          </a:p>
          <a:p>
            <a:r>
              <a:rPr lang="en-US"/>
              <a:t>Clearing Opens</a:t>
            </a:r>
            <a:endParaRPr lang="en-GB"/>
          </a:p>
          <a:p>
            <a:endParaRPr lang="en-GB"/>
          </a:p>
        </p:txBody>
      </p:sp>
      <p:sp>
        <p:nvSpPr>
          <p:cNvPr id="4" name="Text Placeholder 3">
            <a:extLst>
              <a:ext uri="{FF2B5EF4-FFF2-40B4-BE49-F238E27FC236}">
                <a16:creationId xmlns:a16="http://schemas.microsoft.com/office/drawing/2014/main" id="{FCE2A410-06FE-40CA-0A07-BADA48AB802F}"/>
              </a:ext>
            </a:extLst>
          </p:cNvPr>
          <p:cNvSpPr>
            <a:spLocks noGrp="1"/>
          </p:cNvSpPr>
          <p:nvPr>
            <p:ph type="body" sz="quarter" idx="32"/>
          </p:nvPr>
        </p:nvSpPr>
        <p:spPr>
          <a:xfrm>
            <a:off x="2410283" y="5038251"/>
            <a:ext cx="4734436" cy="369313"/>
          </a:xfrm>
        </p:spPr>
        <p:txBody>
          <a:bodyPr/>
          <a:lstStyle/>
          <a:p>
            <a:r>
              <a:rPr lang="en-GB" b="1"/>
              <a:t>1 July</a:t>
            </a:r>
            <a:endParaRPr lang="en-GB"/>
          </a:p>
          <a:p>
            <a:r>
              <a:rPr lang="en-GB"/>
              <a:t>Last date to apply for a course in Extra</a:t>
            </a:r>
          </a:p>
          <a:p>
            <a:endParaRPr lang="en-GB"/>
          </a:p>
        </p:txBody>
      </p:sp>
      <p:sp>
        <p:nvSpPr>
          <p:cNvPr id="5" name="Text Placeholder 4">
            <a:extLst>
              <a:ext uri="{FF2B5EF4-FFF2-40B4-BE49-F238E27FC236}">
                <a16:creationId xmlns:a16="http://schemas.microsoft.com/office/drawing/2014/main" id="{BF8CED1C-68EA-5907-7AEE-A5EE1B871475}"/>
              </a:ext>
            </a:extLst>
          </p:cNvPr>
          <p:cNvSpPr>
            <a:spLocks noGrp="1"/>
          </p:cNvSpPr>
          <p:nvPr>
            <p:ph type="body" sz="quarter" idx="33"/>
          </p:nvPr>
        </p:nvSpPr>
        <p:spPr>
          <a:xfrm>
            <a:off x="11657992" y="9082664"/>
            <a:ext cx="3058672" cy="1003081"/>
          </a:xfrm>
        </p:spPr>
        <p:txBody>
          <a:bodyPr/>
          <a:lstStyle/>
          <a:p>
            <a:r>
              <a:rPr lang="en-US" b="1" dirty="0">
                <a:solidFill>
                  <a:schemeClr val="accent3"/>
                </a:solidFill>
              </a:rPr>
              <a:t>4 August</a:t>
            </a:r>
            <a:endParaRPr lang="en-GB" dirty="0">
              <a:solidFill>
                <a:schemeClr val="accent3"/>
              </a:solidFill>
            </a:endParaRPr>
          </a:p>
          <a:p>
            <a:r>
              <a:rPr lang="en-GB" dirty="0"/>
              <a:t>Qualifications Scotland results day (SQA)</a:t>
            </a:r>
          </a:p>
          <a:p>
            <a:endParaRPr lang="en-GB" dirty="0"/>
          </a:p>
        </p:txBody>
      </p:sp>
      <p:sp>
        <p:nvSpPr>
          <p:cNvPr id="6" name="Text Placeholder 5">
            <a:extLst>
              <a:ext uri="{FF2B5EF4-FFF2-40B4-BE49-F238E27FC236}">
                <a16:creationId xmlns:a16="http://schemas.microsoft.com/office/drawing/2014/main" id="{6A370488-7F35-D7BE-5AA8-3A8B9AA6BCE6}"/>
              </a:ext>
            </a:extLst>
          </p:cNvPr>
          <p:cNvSpPr>
            <a:spLocks noGrp="1"/>
          </p:cNvSpPr>
          <p:nvPr>
            <p:ph type="body" sz="quarter" idx="34"/>
          </p:nvPr>
        </p:nvSpPr>
        <p:spPr>
          <a:xfrm>
            <a:off x="5026515" y="10382077"/>
            <a:ext cx="3657362" cy="442913"/>
          </a:xfrm>
        </p:spPr>
        <p:txBody>
          <a:bodyPr/>
          <a:lstStyle/>
          <a:p>
            <a:r>
              <a:rPr lang="en-GB" b="1" dirty="0">
                <a:solidFill>
                  <a:schemeClr val="accent5"/>
                </a:solidFill>
              </a:rPr>
              <a:t>28 July</a:t>
            </a:r>
          </a:p>
          <a:p>
            <a:r>
              <a:rPr lang="en-GB" dirty="0"/>
              <a:t>Results embargo: 08:00</a:t>
            </a:r>
          </a:p>
        </p:txBody>
      </p:sp>
      <p:sp>
        <p:nvSpPr>
          <p:cNvPr id="7" name="Text Placeholder 6">
            <a:extLst>
              <a:ext uri="{FF2B5EF4-FFF2-40B4-BE49-F238E27FC236}">
                <a16:creationId xmlns:a16="http://schemas.microsoft.com/office/drawing/2014/main" id="{559B3E77-3F90-1639-D050-F1A068CC5EDF}"/>
              </a:ext>
            </a:extLst>
          </p:cNvPr>
          <p:cNvSpPr>
            <a:spLocks noGrp="1"/>
          </p:cNvSpPr>
          <p:nvPr>
            <p:ph type="body" sz="quarter" idx="35"/>
          </p:nvPr>
        </p:nvSpPr>
        <p:spPr>
          <a:xfrm>
            <a:off x="13838383" y="2371486"/>
            <a:ext cx="4217388" cy="442913"/>
          </a:xfrm>
        </p:spPr>
        <p:txBody>
          <a:bodyPr/>
          <a:lstStyle/>
          <a:p>
            <a:r>
              <a:rPr lang="en-US" b="1" dirty="0">
                <a:solidFill>
                  <a:schemeClr val="accent3"/>
                </a:solidFill>
              </a:rPr>
              <a:t>13 August</a:t>
            </a:r>
            <a:endParaRPr lang="en-GB" dirty="0">
              <a:solidFill>
                <a:schemeClr val="accent3"/>
              </a:solidFill>
            </a:endParaRPr>
          </a:p>
          <a:p>
            <a:r>
              <a:rPr lang="en-US" dirty="0"/>
              <a:t>Level 3 results day</a:t>
            </a:r>
            <a:endParaRPr lang="en-GB" dirty="0"/>
          </a:p>
        </p:txBody>
      </p:sp>
      <p:sp>
        <p:nvSpPr>
          <p:cNvPr id="8" name="Text Placeholder 7">
            <a:extLst>
              <a:ext uri="{FF2B5EF4-FFF2-40B4-BE49-F238E27FC236}">
                <a16:creationId xmlns:a16="http://schemas.microsoft.com/office/drawing/2014/main" id="{A63C468D-AE52-E890-94A5-96FDD3718E7F}"/>
              </a:ext>
            </a:extLst>
          </p:cNvPr>
          <p:cNvSpPr>
            <a:spLocks noGrp="1"/>
          </p:cNvSpPr>
          <p:nvPr>
            <p:ph type="body" sz="quarter" idx="36"/>
          </p:nvPr>
        </p:nvSpPr>
        <p:spPr>
          <a:xfrm>
            <a:off x="10128656" y="5321301"/>
            <a:ext cx="3058672" cy="369313"/>
          </a:xfrm>
        </p:spPr>
        <p:txBody>
          <a:bodyPr/>
          <a:lstStyle/>
          <a:p>
            <a:r>
              <a:rPr lang="en-GB" b="1" dirty="0">
                <a:solidFill>
                  <a:schemeClr val="accent5"/>
                </a:solidFill>
              </a:rPr>
              <a:t>7 August</a:t>
            </a:r>
          </a:p>
          <a:p>
            <a:r>
              <a:rPr lang="en-GB" dirty="0"/>
              <a:t>Level 3 results embargo: 08:00</a:t>
            </a:r>
          </a:p>
        </p:txBody>
      </p:sp>
      <p:sp>
        <p:nvSpPr>
          <p:cNvPr id="9" name="Text Placeholder 8">
            <a:extLst>
              <a:ext uri="{FF2B5EF4-FFF2-40B4-BE49-F238E27FC236}">
                <a16:creationId xmlns:a16="http://schemas.microsoft.com/office/drawing/2014/main" id="{86F8F570-2253-DB70-8219-C8B87AB491BF}"/>
              </a:ext>
            </a:extLst>
          </p:cNvPr>
          <p:cNvSpPr>
            <a:spLocks noGrp="1"/>
          </p:cNvSpPr>
          <p:nvPr>
            <p:ph type="body" sz="quarter" idx="37"/>
          </p:nvPr>
        </p:nvSpPr>
        <p:spPr>
          <a:xfrm>
            <a:off x="17075253" y="9924818"/>
            <a:ext cx="6945889" cy="227453"/>
          </a:xfrm>
        </p:spPr>
        <p:txBody>
          <a:bodyPr/>
          <a:lstStyle/>
          <a:p>
            <a:r>
              <a:rPr lang="en-US" b="1" dirty="0"/>
              <a:t>19 October</a:t>
            </a:r>
            <a:endParaRPr lang="en-GB" dirty="0"/>
          </a:p>
          <a:p>
            <a:r>
              <a:rPr lang="en-US" dirty="0"/>
              <a:t>Last date to add 2026 Clearing choice</a:t>
            </a:r>
            <a:endParaRPr lang="en-GB" dirty="0"/>
          </a:p>
          <a:p>
            <a:endParaRPr lang="en-GB" dirty="0"/>
          </a:p>
        </p:txBody>
      </p:sp>
      <p:sp>
        <p:nvSpPr>
          <p:cNvPr id="10" name="Text Placeholder 9">
            <a:extLst>
              <a:ext uri="{FF2B5EF4-FFF2-40B4-BE49-F238E27FC236}">
                <a16:creationId xmlns:a16="http://schemas.microsoft.com/office/drawing/2014/main" id="{F1C1031B-0716-EF07-3971-36C2B40130C7}"/>
              </a:ext>
            </a:extLst>
          </p:cNvPr>
          <p:cNvSpPr>
            <a:spLocks noGrp="1"/>
          </p:cNvSpPr>
          <p:nvPr>
            <p:ph type="body" sz="quarter" idx="38"/>
          </p:nvPr>
        </p:nvSpPr>
        <p:spPr>
          <a:xfrm>
            <a:off x="16258787" y="4710237"/>
            <a:ext cx="4928661" cy="516905"/>
          </a:xfrm>
        </p:spPr>
        <p:txBody>
          <a:bodyPr/>
          <a:lstStyle/>
          <a:p>
            <a:r>
              <a:rPr lang="en-US" b="1" dirty="0"/>
              <a:t>24 September</a:t>
            </a:r>
            <a:endParaRPr lang="en-GB" dirty="0"/>
          </a:p>
          <a:p>
            <a:r>
              <a:rPr lang="en-US" dirty="0"/>
              <a:t>Final date for 2026 applications</a:t>
            </a:r>
            <a:endParaRPr lang="en-GB" dirty="0"/>
          </a:p>
          <a:p>
            <a:endParaRPr lang="en-GB" dirty="0"/>
          </a:p>
        </p:txBody>
      </p:sp>
      <p:sp>
        <p:nvSpPr>
          <p:cNvPr id="11" name="Title 10">
            <a:extLst>
              <a:ext uri="{FF2B5EF4-FFF2-40B4-BE49-F238E27FC236}">
                <a16:creationId xmlns:a16="http://schemas.microsoft.com/office/drawing/2014/main" id="{31F2C093-0AF3-1343-3E0B-C9812CE3B812}"/>
              </a:ext>
            </a:extLst>
          </p:cNvPr>
          <p:cNvSpPr>
            <a:spLocks noGrp="1"/>
          </p:cNvSpPr>
          <p:nvPr>
            <p:ph type="title"/>
          </p:nvPr>
        </p:nvSpPr>
        <p:spPr/>
        <p:txBody>
          <a:bodyPr/>
          <a:lstStyle/>
          <a:p>
            <a:r>
              <a:rPr lang="en-GB"/>
              <a:t>KEY DATES</a:t>
            </a:r>
          </a:p>
        </p:txBody>
      </p:sp>
      <p:sp>
        <p:nvSpPr>
          <p:cNvPr id="12" name="Text Placeholder 11">
            <a:extLst>
              <a:ext uri="{FF2B5EF4-FFF2-40B4-BE49-F238E27FC236}">
                <a16:creationId xmlns:a16="http://schemas.microsoft.com/office/drawing/2014/main" id="{5ABA2607-5BB8-E50A-95F7-09850F4E241D}"/>
              </a:ext>
            </a:extLst>
          </p:cNvPr>
          <p:cNvSpPr>
            <a:spLocks noGrp="1"/>
          </p:cNvSpPr>
          <p:nvPr>
            <p:ph type="body" sz="quarter" idx="14"/>
          </p:nvPr>
        </p:nvSpPr>
        <p:spPr/>
        <p:txBody>
          <a:bodyPr/>
          <a:lstStyle/>
          <a:p>
            <a:r>
              <a:rPr lang="en-GB"/>
              <a:t>Public </a:t>
            </a:r>
          </a:p>
        </p:txBody>
      </p:sp>
    </p:spTree>
    <p:extLst>
      <p:ext uri="{BB962C8B-B14F-4D97-AF65-F5344CB8AC3E}">
        <p14:creationId xmlns:p14="http://schemas.microsoft.com/office/powerpoint/2010/main" val="63030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2F220F-7118-E405-5970-2098D8769E79}"/>
              </a:ext>
            </a:extLst>
          </p:cNvPr>
          <p:cNvSpPr>
            <a:spLocks noGrp="1"/>
          </p:cNvSpPr>
          <p:nvPr>
            <p:ph type="body" sz="quarter" idx="15"/>
          </p:nvPr>
        </p:nvSpPr>
        <p:spPr/>
        <p:txBody>
          <a:bodyPr/>
          <a:lstStyle/>
          <a:p>
            <a:r>
              <a:rPr lang="en-GB" dirty="0"/>
              <a:t>Public</a:t>
            </a:r>
          </a:p>
        </p:txBody>
      </p:sp>
      <p:pic>
        <p:nvPicPr>
          <p:cNvPr id="9" name="Picture 8">
            <a:extLst>
              <a:ext uri="{FF2B5EF4-FFF2-40B4-BE49-F238E27FC236}">
                <a16:creationId xmlns:a16="http://schemas.microsoft.com/office/drawing/2014/main" id="{2015A533-3EA2-4E6E-6B26-99F15B2F3422}"/>
              </a:ext>
            </a:extLst>
          </p:cNvPr>
          <p:cNvPicPr>
            <a:picLocks noChangeAspect="1"/>
          </p:cNvPicPr>
          <p:nvPr/>
        </p:nvPicPr>
        <p:blipFill>
          <a:blip r:embed="rId3"/>
          <a:srcRect t="2150" b="2017"/>
          <a:stretch>
            <a:fillRect/>
          </a:stretch>
        </p:blipFill>
        <p:spPr>
          <a:xfrm>
            <a:off x="2058742" y="0"/>
            <a:ext cx="20266516" cy="13716000"/>
          </a:xfrm>
          <a:prstGeom prst="rect">
            <a:avLst/>
          </a:prstGeom>
        </p:spPr>
      </p:pic>
    </p:spTree>
    <p:extLst>
      <p:ext uri="{BB962C8B-B14F-4D97-AF65-F5344CB8AC3E}">
        <p14:creationId xmlns:p14="http://schemas.microsoft.com/office/powerpoint/2010/main" val="177418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4CEEB104-99C9-0B1D-9690-D780F4862A8A}"/>
              </a:ext>
            </a:extLst>
          </p:cNvPr>
          <p:cNvSpPr>
            <a:spLocks noGrp="1"/>
          </p:cNvSpPr>
          <p:nvPr>
            <p:ph idx="1"/>
          </p:nvPr>
        </p:nvSpPr>
        <p:spPr>
          <a:xfrm>
            <a:off x="632824" y="3999754"/>
            <a:ext cx="11031954" cy="8305829"/>
          </a:xfrm>
        </p:spPr>
        <p:txBody>
          <a:bodyPr>
            <a:normAutofit/>
          </a:bodyPr>
          <a:lstStyle/>
          <a:p>
            <a:pPr marL="571500" indent="-571500">
              <a:buFont typeface="Arial" panose="020B0604020202020204" pitchFamily="34" charset="0"/>
              <a:buChar char="•"/>
            </a:pPr>
            <a:r>
              <a:rPr lang="en-GB" sz="4000" dirty="0">
                <a:latin typeface="Roboto Light "/>
              </a:rPr>
              <a:t>Confirmation is when your university or college checks your results to see if you’ve met the conditions of your offer.</a:t>
            </a:r>
          </a:p>
          <a:p>
            <a:pPr marL="571500" indent="-571500">
              <a:buFont typeface="Arial" panose="020B0604020202020204" pitchFamily="34" charset="0"/>
              <a:buChar char="•"/>
            </a:pPr>
            <a:r>
              <a:rPr lang="en-GB" sz="4000" dirty="0">
                <a:latin typeface="Roboto Light "/>
              </a:rPr>
              <a:t>If you meet the conditions, your place is confirmed.</a:t>
            </a:r>
          </a:p>
          <a:p>
            <a:pPr marL="571500" indent="-571500">
              <a:buFont typeface="Arial" panose="020B0604020202020204" pitchFamily="34" charset="0"/>
              <a:buChar char="•"/>
            </a:pPr>
            <a:r>
              <a:rPr lang="en-GB" sz="4000" dirty="0">
                <a:latin typeface="Roboto Light "/>
              </a:rPr>
              <a:t>If you don’t, you’ll still have other options to explore; you won’t be left without choices.</a:t>
            </a:r>
          </a:p>
          <a:p>
            <a:pPr marL="571500" indent="-571500">
              <a:buFont typeface="Arial" panose="020B0604020202020204" pitchFamily="34" charset="0"/>
              <a:buChar char="•"/>
            </a:pPr>
            <a:r>
              <a:rPr lang="en-GB" sz="4000" dirty="0">
                <a:latin typeface="Roboto Light "/>
              </a:rPr>
              <a:t>When you log in to your UCAS Hub, you’ll see personalised guidance based on your application status. </a:t>
            </a:r>
          </a:p>
          <a:p>
            <a:pPr marL="571500" indent="-571500">
              <a:buFont typeface="Arial" panose="020B0604020202020204" pitchFamily="34" charset="0"/>
              <a:buChar char="•"/>
            </a:pPr>
            <a:r>
              <a:rPr lang="en-GB" sz="4000" dirty="0">
                <a:latin typeface="Roboto Light "/>
              </a:rPr>
              <a:t>We’re here to make your next steps clear and simple. </a:t>
            </a:r>
          </a:p>
          <a:p>
            <a:endParaRPr lang="en-GB" sz="4000" dirty="0">
              <a:latin typeface="Roboto Light "/>
            </a:endParaRPr>
          </a:p>
        </p:txBody>
      </p:sp>
      <p:sp>
        <p:nvSpPr>
          <p:cNvPr id="13" name="Title 12">
            <a:extLst>
              <a:ext uri="{FF2B5EF4-FFF2-40B4-BE49-F238E27FC236}">
                <a16:creationId xmlns:a16="http://schemas.microsoft.com/office/drawing/2014/main" id="{B6A0B303-F748-4E89-CF10-D3969F853872}"/>
              </a:ext>
            </a:extLst>
          </p:cNvPr>
          <p:cNvSpPr>
            <a:spLocks noGrp="1"/>
          </p:cNvSpPr>
          <p:nvPr>
            <p:ph type="title"/>
          </p:nvPr>
        </p:nvSpPr>
        <p:spPr>
          <a:xfrm>
            <a:off x="632824" y="641225"/>
            <a:ext cx="11559176" cy="2842237"/>
          </a:xfrm>
        </p:spPr>
        <p:txBody>
          <a:bodyPr wrap="square" anchor="t">
            <a:normAutofit/>
          </a:bodyPr>
          <a:lstStyle/>
          <a:p>
            <a:r>
              <a:rPr lang="en-GB" dirty="0"/>
              <a:t>WHAT IS </a:t>
            </a:r>
            <a:r>
              <a:rPr lang="en-GB" dirty="0">
                <a:solidFill>
                  <a:schemeClr val="accent3"/>
                </a:solidFill>
              </a:rPr>
              <a:t>CONFIRMATION</a:t>
            </a:r>
            <a:r>
              <a:rPr lang="en-GB" dirty="0"/>
              <a:t>?</a:t>
            </a:r>
          </a:p>
        </p:txBody>
      </p:sp>
      <p:sp>
        <p:nvSpPr>
          <p:cNvPr id="15" name="Text Placeholder 14">
            <a:extLst>
              <a:ext uri="{FF2B5EF4-FFF2-40B4-BE49-F238E27FC236}">
                <a16:creationId xmlns:a16="http://schemas.microsoft.com/office/drawing/2014/main" id="{D12A821B-8CA3-986B-5DFB-EF8A09A02EBC}"/>
              </a:ext>
            </a:extLst>
          </p:cNvPr>
          <p:cNvSpPr>
            <a:spLocks noGrp="1"/>
          </p:cNvSpPr>
          <p:nvPr>
            <p:ph type="body" sz="quarter" idx="15"/>
          </p:nvPr>
        </p:nvSpPr>
        <p:spPr>
          <a:xfrm>
            <a:off x="632824" y="13041002"/>
            <a:ext cx="3554919" cy="373856"/>
          </a:xfrm>
        </p:spPr>
        <p:txBody>
          <a:bodyPr>
            <a:normAutofit/>
          </a:bodyPr>
          <a:lstStyle/>
          <a:p>
            <a:r>
              <a:rPr lang="en-GB" dirty="0"/>
              <a:t>Public</a:t>
            </a:r>
          </a:p>
        </p:txBody>
      </p:sp>
      <p:pic>
        <p:nvPicPr>
          <p:cNvPr id="20" name="Picture 19">
            <a:extLst>
              <a:ext uri="{FF2B5EF4-FFF2-40B4-BE49-F238E27FC236}">
                <a16:creationId xmlns:a16="http://schemas.microsoft.com/office/drawing/2014/main" id="{84900207-68E4-BF25-62EA-D64168A9F073}"/>
              </a:ext>
            </a:extLst>
          </p:cNvPr>
          <p:cNvPicPr>
            <a:picLocks noChangeAspect="1"/>
          </p:cNvPicPr>
          <p:nvPr/>
        </p:nvPicPr>
        <p:blipFill>
          <a:blip r:embed="rId3"/>
          <a:srcRect t="58735"/>
          <a:stretch>
            <a:fillRect/>
          </a:stretch>
        </p:blipFill>
        <p:spPr>
          <a:xfrm>
            <a:off x="12191206" y="6379510"/>
            <a:ext cx="11558382" cy="6183981"/>
          </a:xfrm>
          <a:prstGeom prst="rect">
            <a:avLst/>
          </a:prstGeom>
        </p:spPr>
      </p:pic>
      <p:pic>
        <p:nvPicPr>
          <p:cNvPr id="23" name="Picture 22">
            <a:extLst>
              <a:ext uri="{FF2B5EF4-FFF2-40B4-BE49-F238E27FC236}">
                <a16:creationId xmlns:a16="http://schemas.microsoft.com/office/drawing/2014/main" id="{4A72D659-B778-C43F-8DDD-86DDD29D4EAC}"/>
              </a:ext>
            </a:extLst>
          </p:cNvPr>
          <p:cNvPicPr>
            <a:picLocks noChangeAspect="1"/>
          </p:cNvPicPr>
          <p:nvPr/>
        </p:nvPicPr>
        <p:blipFill>
          <a:blip r:embed="rId4"/>
          <a:srcRect l="3659" t="27580" r="27303" b="19774"/>
          <a:stretch>
            <a:fillRect/>
          </a:stretch>
        </p:blipFill>
        <p:spPr>
          <a:xfrm>
            <a:off x="12549942" y="2438399"/>
            <a:ext cx="11031954" cy="4052457"/>
          </a:xfrm>
          <a:prstGeom prst="rect">
            <a:avLst/>
          </a:prstGeom>
        </p:spPr>
      </p:pic>
    </p:spTree>
    <p:extLst>
      <p:ext uri="{BB962C8B-B14F-4D97-AF65-F5344CB8AC3E}">
        <p14:creationId xmlns:p14="http://schemas.microsoft.com/office/powerpoint/2010/main" val="124051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F995C1A-C169-AAEB-EFF5-2A93E60C8534}"/>
              </a:ext>
            </a:extLst>
          </p:cNvPr>
          <p:cNvPicPr>
            <a:picLocks noChangeAspect="1"/>
          </p:cNvPicPr>
          <p:nvPr/>
        </p:nvPicPr>
        <p:blipFill>
          <a:blip r:embed="rId3"/>
          <a:srcRect r="19828" b="-1"/>
          <a:stretch>
            <a:fillRect/>
          </a:stretch>
        </p:blipFill>
        <p:spPr>
          <a:xfrm>
            <a:off x="13076027" y="1500524"/>
            <a:ext cx="9873921" cy="5357476"/>
          </a:xfrm>
          <a:prstGeom prst="rect">
            <a:avLst/>
          </a:prstGeom>
          <a:noFill/>
        </p:spPr>
      </p:pic>
      <p:pic>
        <p:nvPicPr>
          <p:cNvPr id="11" name="Picture 10">
            <a:extLst>
              <a:ext uri="{FF2B5EF4-FFF2-40B4-BE49-F238E27FC236}">
                <a16:creationId xmlns:a16="http://schemas.microsoft.com/office/drawing/2014/main" id="{878D4637-F1B8-98D9-CEC2-4B1C8D26789D}"/>
              </a:ext>
            </a:extLst>
          </p:cNvPr>
          <p:cNvPicPr>
            <a:picLocks noChangeAspect="1"/>
          </p:cNvPicPr>
          <p:nvPr/>
        </p:nvPicPr>
        <p:blipFill>
          <a:blip r:embed="rId4"/>
          <a:srcRect l="1530" t="1979" r="2607" b="9204"/>
          <a:stretch>
            <a:fillRect/>
          </a:stretch>
        </p:blipFill>
        <p:spPr>
          <a:xfrm>
            <a:off x="13334999" y="7324517"/>
            <a:ext cx="9614949" cy="5077630"/>
          </a:xfrm>
          <a:prstGeom prst="rect">
            <a:avLst/>
          </a:prstGeom>
          <a:noFill/>
          <a:ln>
            <a:solidFill>
              <a:schemeClr val="bg1">
                <a:lumMod val="85000"/>
              </a:schemeClr>
            </a:solidFill>
          </a:ln>
        </p:spPr>
      </p:pic>
      <p:sp>
        <p:nvSpPr>
          <p:cNvPr id="5" name="Title 4">
            <a:extLst>
              <a:ext uri="{FF2B5EF4-FFF2-40B4-BE49-F238E27FC236}">
                <a16:creationId xmlns:a16="http://schemas.microsoft.com/office/drawing/2014/main" id="{B43BB34F-A204-E719-10D2-E26D7B6AEA43}"/>
              </a:ext>
            </a:extLst>
          </p:cNvPr>
          <p:cNvSpPr>
            <a:spLocks noGrp="1"/>
          </p:cNvSpPr>
          <p:nvPr>
            <p:ph type="title"/>
          </p:nvPr>
        </p:nvSpPr>
        <p:spPr>
          <a:xfrm>
            <a:off x="632824" y="641225"/>
            <a:ext cx="10628734" cy="2842237"/>
          </a:xfrm>
        </p:spPr>
        <p:txBody>
          <a:bodyPr vert="horz" wrap="square" lIns="0" tIns="144000" rIns="0" bIns="72000" rtlCol="0" anchor="t" anchorCtr="0">
            <a:normAutofit/>
          </a:bodyPr>
          <a:lstStyle/>
          <a:p>
            <a:r>
              <a:rPr lang="en-GB" dirty="0"/>
              <a:t>UCAS</a:t>
            </a:r>
            <a:r>
              <a:rPr lang="en-GB" b="1" i="0" kern="1200" spc="0" dirty="0">
                <a:latin typeface="Antonio" pitchFamily="2" charset="77"/>
                <a:ea typeface="+mj-ea"/>
                <a:cs typeface="+mj-cs"/>
              </a:rPr>
              <a:t> RESULTS EMBARGO</a:t>
            </a:r>
          </a:p>
        </p:txBody>
      </p:sp>
      <p:sp>
        <p:nvSpPr>
          <p:cNvPr id="8" name="TextBox 7">
            <a:extLst>
              <a:ext uri="{FF2B5EF4-FFF2-40B4-BE49-F238E27FC236}">
                <a16:creationId xmlns:a16="http://schemas.microsoft.com/office/drawing/2014/main" id="{3B2F1810-A1AB-5675-3E2A-F762DDAC65E2}"/>
              </a:ext>
            </a:extLst>
          </p:cNvPr>
          <p:cNvSpPr txBox="1"/>
          <p:nvPr/>
        </p:nvSpPr>
        <p:spPr>
          <a:xfrm>
            <a:off x="632824" y="4391003"/>
            <a:ext cx="10673563" cy="7809894"/>
          </a:xfrm>
          <a:prstGeom prst="rect">
            <a:avLst/>
          </a:prstGeom>
        </p:spPr>
        <p:txBody>
          <a:bodyPr vert="horz" lIns="91440" tIns="45720" rIns="91440" bIns="45720" numCol="1" spcCol="972000" rtlCol="0">
            <a:normAutofit/>
          </a:bodyPr>
          <a:lstStyle/>
          <a:p>
            <a:pPr marL="457200" indent="-457200" defTabSz="1829098">
              <a:lnSpc>
                <a:spcPct val="90000"/>
              </a:lnSpc>
              <a:spcBef>
                <a:spcPts val="2000"/>
              </a:spcBef>
              <a:buFont typeface="Arial" panose="020B0604020202020204" pitchFamily="34" charset="0"/>
              <a:buChar char="•"/>
            </a:pPr>
            <a:r>
              <a:rPr lang="en-GB" sz="4000" dirty="0">
                <a:solidFill>
                  <a:schemeClr val="bg1"/>
                </a:solidFill>
                <a:latin typeface="Roboto Light" panose="02000000000000000000" pitchFamily="2" charset="0"/>
                <a:ea typeface="Roboto Light" panose="02000000000000000000" pitchFamily="2" charset="0"/>
                <a:cs typeface="Roboto" panose="02000000000000000000" pitchFamily="2" charset="0"/>
              </a:rPr>
              <a:t>The results embargo is a short period before results day where universities and colleges have time to make decisions on your application. </a:t>
            </a:r>
          </a:p>
          <a:p>
            <a:pPr marL="457200" indent="-457200" defTabSz="1829098">
              <a:lnSpc>
                <a:spcPct val="90000"/>
              </a:lnSpc>
              <a:spcBef>
                <a:spcPts val="2000"/>
              </a:spcBef>
              <a:buFont typeface="Arial" panose="020B0604020202020204" pitchFamily="34" charset="0"/>
              <a:buChar char="•"/>
            </a:pPr>
            <a:r>
              <a:rPr lang="en-GB" sz="4000" dirty="0">
                <a:solidFill>
                  <a:schemeClr val="bg1"/>
                </a:solidFill>
                <a:latin typeface="Roboto Light" panose="02000000000000000000" pitchFamily="2" charset="0"/>
                <a:ea typeface="Roboto Light" panose="02000000000000000000" pitchFamily="2" charset="0"/>
                <a:cs typeface="Roboto" panose="02000000000000000000" pitchFamily="2" charset="0"/>
              </a:rPr>
              <a:t>During the results embargo your application will be in read only mode - meaning you can see it, but you won’t be able to make any changes.</a:t>
            </a:r>
          </a:p>
          <a:p>
            <a:pPr marL="457200" indent="-457200" defTabSz="1829098">
              <a:lnSpc>
                <a:spcPct val="90000"/>
              </a:lnSpc>
              <a:spcBef>
                <a:spcPts val="2000"/>
              </a:spcBef>
              <a:buFont typeface="Arial" panose="020B0604020202020204" pitchFamily="34" charset="0"/>
              <a:buChar char="•"/>
            </a:pPr>
            <a:r>
              <a:rPr lang="en-GB" sz="4000" dirty="0">
                <a:solidFill>
                  <a:schemeClr val="bg1"/>
                </a:solidFill>
                <a:latin typeface="Roboto Light" panose="02000000000000000000" pitchFamily="2" charset="0"/>
                <a:ea typeface="Roboto Light" panose="02000000000000000000" pitchFamily="2" charset="0"/>
                <a:cs typeface="Roboto" panose="02000000000000000000" pitchFamily="2" charset="0"/>
              </a:rPr>
              <a:t>The 2027 application service will also be unavailable on 4 August and 13 August.</a:t>
            </a:r>
          </a:p>
        </p:txBody>
      </p:sp>
      <p:sp>
        <p:nvSpPr>
          <p:cNvPr id="6" name="Text Placeholder 5">
            <a:extLst>
              <a:ext uri="{FF2B5EF4-FFF2-40B4-BE49-F238E27FC236}">
                <a16:creationId xmlns:a16="http://schemas.microsoft.com/office/drawing/2014/main" id="{60169EF5-046C-8EAD-8623-BA60CA9D175D}"/>
              </a:ext>
            </a:extLst>
          </p:cNvPr>
          <p:cNvSpPr>
            <a:spLocks noGrp="1"/>
          </p:cNvSpPr>
          <p:nvPr>
            <p:ph type="body" sz="quarter" idx="15"/>
          </p:nvPr>
        </p:nvSpPr>
        <p:spPr>
          <a:xfrm>
            <a:off x="632824" y="13041002"/>
            <a:ext cx="3554919" cy="373856"/>
          </a:xfrm>
        </p:spPr>
        <p:txBody>
          <a:bodyPr vert="horz" lIns="91440" tIns="45720" rIns="91440" bIns="45720" rtlCol="0">
            <a:normAutofit/>
          </a:bodyPr>
          <a:lstStyle/>
          <a:p>
            <a:r>
              <a:rPr lang="en-GB" b="0" i="0" kern="1200">
                <a:latin typeface="Roboto" panose="02000000000000000000" pitchFamily="2" charset="0"/>
                <a:ea typeface="Roboto" panose="02000000000000000000" pitchFamily="2" charset="0"/>
                <a:cs typeface="Roboto" panose="02000000000000000000" pitchFamily="2" charset="0"/>
              </a:rPr>
              <a:t>Public</a:t>
            </a:r>
          </a:p>
        </p:txBody>
      </p:sp>
    </p:spTree>
    <p:extLst>
      <p:ext uri="{BB962C8B-B14F-4D97-AF65-F5344CB8AC3E}">
        <p14:creationId xmlns:p14="http://schemas.microsoft.com/office/powerpoint/2010/main" val="339267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BD7A-ACE6-E16C-814B-CDAF50B2C40F}"/>
              </a:ext>
            </a:extLst>
          </p:cNvPr>
          <p:cNvSpPr>
            <a:spLocks noGrp="1"/>
          </p:cNvSpPr>
          <p:nvPr>
            <p:ph type="title"/>
          </p:nvPr>
        </p:nvSpPr>
        <p:spPr>
          <a:xfrm>
            <a:off x="632824" y="641225"/>
            <a:ext cx="21296734" cy="1516542"/>
          </a:xfrm>
        </p:spPr>
        <p:txBody>
          <a:bodyPr/>
          <a:lstStyle/>
          <a:p>
            <a:r>
              <a:rPr lang="en-GB" dirty="0">
                <a:solidFill>
                  <a:schemeClr val="accent4"/>
                </a:solidFill>
              </a:rPr>
              <a:t>WAITING</a:t>
            </a:r>
            <a:r>
              <a:rPr lang="en-GB" dirty="0"/>
              <a:t> FOR CONFIRMATION </a:t>
            </a:r>
          </a:p>
        </p:txBody>
      </p:sp>
      <p:sp>
        <p:nvSpPr>
          <p:cNvPr id="3" name="Text Placeholder 2">
            <a:extLst>
              <a:ext uri="{FF2B5EF4-FFF2-40B4-BE49-F238E27FC236}">
                <a16:creationId xmlns:a16="http://schemas.microsoft.com/office/drawing/2014/main" id="{02D83AD1-2A59-3900-CC84-4235CF426F0F}"/>
              </a:ext>
            </a:extLst>
          </p:cNvPr>
          <p:cNvSpPr>
            <a:spLocks noGrp="1"/>
          </p:cNvSpPr>
          <p:nvPr>
            <p:ph type="body" sz="quarter" idx="15"/>
          </p:nvPr>
        </p:nvSpPr>
        <p:spPr/>
        <p:txBody>
          <a:bodyPr/>
          <a:lstStyle/>
          <a:p>
            <a:r>
              <a:rPr lang="en-GB" dirty="0"/>
              <a:t>Public </a:t>
            </a:r>
          </a:p>
        </p:txBody>
      </p:sp>
      <p:pic>
        <p:nvPicPr>
          <p:cNvPr id="5" name="Picture 4">
            <a:extLst>
              <a:ext uri="{FF2B5EF4-FFF2-40B4-BE49-F238E27FC236}">
                <a16:creationId xmlns:a16="http://schemas.microsoft.com/office/drawing/2014/main" id="{FC237D62-54D4-F58A-FDEF-BC87BBD7E8D4}"/>
              </a:ext>
            </a:extLst>
          </p:cNvPr>
          <p:cNvPicPr>
            <a:picLocks noChangeAspect="1"/>
          </p:cNvPicPr>
          <p:nvPr/>
        </p:nvPicPr>
        <p:blipFill>
          <a:blip r:embed="rId2"/>
          <a:srcRect t="4790" b="9206"/>
          <a:stretch>
            <a:fillRect/>
          </a:stretch>
        </p:blipFill>
        <p:spPr>
          <a:xfrm>
            <a:off x="0" y="2590483"/>
            <a:ext cx="14575971" cy="6099472"/>
          </a:xfrm>
          <a:prstGeom prst="rect">
            <a:avLst/>
          </a:prstGeom>
        </p:spPr>
      </p:pic>
      <p:sp>
        <p:nvSpPr>
          <p:cNvPr id="7" name="Rectangle 6">
            <a:extLst>
              <a:ext uri="{FF2B5EF4-FFF2-40B4-BE49-F238E27FC236}">
                <a16:creationId xmlns:a16="http://schemas.microsoft.com/office/drawing/2014/main" id="{F5427D3B-75A6-7850-DECF-39940F03A050}"/>
              </a:ext>
            </a:extLst>
          </p:cNvPr>
          <p:cNvSpPr>
            <a:spLocks noGrp="1" noRot="1" noMove="1" noResize="1" noEditPoints="1" noAdjustHandles="1" noChangeArrowheads="1" noChangeShapeType="1"/>
          </p:cNvSpPr>
          <p:nvPr/>
        </p:nvSpPr>
        <p:spPr>
          <a:xfrm>
            <a:off x="12025423" y="9122672"/>
            <a:ext cx="419986" cy="175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8AB8EC1-8668-A245-E34F-F2F853C78D15}"/>
              </a:ext>
            </a:extLst>
          </p:cNvPr>
          <p:cNvSpPr>
            <a:spLocks noGrp="1" noRot="1" noMove="1" noResize="1" noEditPoints="1" noAdjustHandles="1" noChangeArrowheads="1" noChangeShapeType="1"/>
          </p:cNvSpPr>
          <p:nvPr/>
        </p:nvSpPr>
        <p:spPr>
          <a:xfrm>
            <a:off x="12025423" y="11211475"/>
            <a:ext cx="419986" cy="175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32E97E-AC85-53F7-5D49-0CA4E8B6461C}"/>
              </a:ext>
            </a:extLst>
          </p:cNvPr>
          <p:cNvSpPr>
            <a:spLocks noGrp="1" noRot="1" noMove="1" noResize="1" noEditPoints="1" noAdjustHandles="1" noChangeArrowheads="1" noChangeShapeType="1"/>
          </p:cNvSpPr>
          <p:nvPr/>
        </p:nvSpPr>
        <p:spPr>
          <a:xfrm>
            <a:off x="11201400" y="6534150"/>
            <a:ext cx="723900" cy="114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E76ABD4-B11B-5304-8D94-91D6298A3E07}"/>
              </a:ext>
            </a:extLst>
          </p:cNvPr>
          <p:cNvPicPr>
            <a:picLocks noChangeAspect="1"/>
          </p:cNvPicPr>
          <p:nvPr/>
        </p:nvPicPr>
        <p:blipFill>
          <a:blip r:embed="rId3"/>
          <a:stretch>
            <a:fillRect/>
          </a:stretch>
        </p:blipFill>
        <p:spPr>
          <a:xfrm>
            <a:off x="14826284" y="2904274"/>
            <a:ext cx="8949704" cy="8394920"/>
          </a:xfrm>
          <a:prstGeom prst="rect">
            <a:avLst/>
          </a:prstGeom>
        </p:spPr>
      </p:pic>
      <p:sp>
        <p:nvSpPr>
          <p:cNvPr id="14" name="TextBox 13">
            <a:extLst>
              <a:ext uri="{FF2B5EF4-FFF2-40B4-BE49-F238E27FC236}">
                <a16:creationId xmlns:a16="http://schemas.microsoft.com/office/drawing/2014/main" id="{1AE8A178-1DB2-FCF5-0052-3943070DABA7}"/>
              </a:ext>
            </a:extLst>
          </p:cNvPr>
          <p:cNvSpPr txBox="1"/>
          <p:nvPr/>
        </p:nvSpPr>
        <p:spPr>
          <a:xfrm>
            <a:off x="804863" y="8769310"/>
            <a:ext cx="12239624" cy="3416320"/>
          </a:xfrm>
          <a:prstGeom prst="rect">
            <a:avLst/>
          </a:prstGeom>
          <a:noFill/>
        </p:spPr>
        <p:txBody>
          <a:bodyPr wrap="square">
            <a:spAutoFit/>
          </a:bodyPr>
          <a:lstStyle/>
          <a:p>
            <a:r>
              <a:rPr lang="en-GB" sz="3600" dirty="0">
                <a:latin typeface="Roboto Light "/>
              </a:rPr>
              <a:t>If you have a Conditional offer your application will show a ‘Waiting for Confirmation’ status while the university or college waits to check your qualification results.</a:t>
            </a:r>
          </a:p>
          <a:p>
            <a:endParaRPr lang="en-GB" dirty="0">
              <a:latin typeface="Roboto Light "/>
            </a:endParaRPr>
          </a:p>
          <a:p>
            <a:r>
              <a:rPr lang="en-GB" dirty="0">
                <a:latin typeface="Roboto Light "/>
              </a:rPr>
              <a:t>You’ll see this status next to both your firm and insurance choices. </a:t>
            </a:r>
            <a:endParaRPr lang="en-GB" sz="3600" dirty="0">
              <a:latin typeface="Roboto Light "/>
            </a:endParaRPr>
          </a:p>
        </p:txBody>
      </p:sp>
    </p:spTree>
    <p:extLst>
      <p:ext uri="{BB962C8B-B14F-4D97-AF65-F5344CB8AC3E}">
        <p14:creationId xmlns:p14="http://schemas.microsoft.com/office/powerpoint/2010/main" val="329281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935F250-1691-21DA-0036-FE5E55B4B39C}"/>
              </a:ext>
            </a:extLst>
          </p:cNvPr>
          <p:cNvSpPr>
            <a:spLocks noGrp="1"/>
          </p:cNvSpPr>
          <p:nvPr>
            <p:ph idx="1"/>
          </p:nvPr>
        </p:nvSpPr>
        <p:spPr>
          <a:xfrm>
            <a:off x="632824" y="3999754"/>
            <a:ext cx="10530476" cy="8305829"/>
          </a:xfrm>
        </p:spPr>
        <p:txBody>
          <a:bodyPr/>
          <a:lstStyle/>
          <a:p>
            <a:pPr marL="457200" indent="-457200">
              <a:buFont typeface="Arial" panose="020B0604020202020204" pitchFamily="34" charset="0"/>
              <a:buChar char="•"/>
            </a:pPr>
            <a:r>
              <a:rPr lang="en-GB" sz="3600" dirty="0">
                <a:latin typeface="Roboto Light "/>
              </a:rPr>
              <a:t>If your place is confirmed, you’ll see a confirmation banner in your application and you’ll get an email letting you know you’ve been accepted by your firm or insurance choice.</a:t>
            </a:r>
          </a:p>
          <a:p>
            <a:endParaRPr lang="en-GB" sz="3600" dirty="0">
              <a:latin typeface="Roboto Light "/>
            </a:endParaRPr>
          </a:p>
          <a:p>
            <a:pPr marL="457200" indent="-457200">
              <a:buFont typeface="Arial" panose="020B0604020202020204" pitchFamily="34" charset="0"/>
              <a:buChar char="•"/>
            </a:pPr>
            <a:r>
              <a:rPr lang="en-GB" sz="3600" dirty="0">
                <a:latin typeface="Roboto Light "/>
              </a:rPr>
              <a:t>Your university or college will contact you with next steps, such as enrolment details, accommodation information, or anything else you need to do.</a:t>
            </a:r>
          </a:p>
          <a:p>
            <a:pPr marL="457200" indent="-457200">
              <a:buFont typeface="Arial" panose="020B0604020202020204" pitchFamily="34" charset="0"/>
              <a:buChar char="•"/>
            </a:pPr>
            <a:endParaRPr lang="en-GB" sz="3600" dirty="0">
              <a:latin typeface="Roboto Light "/>
            </a:endParaRPr>
          </a:p>
          <a:p>
            <a:pPr marL="457200" indent="-457200">
              <a:buFont typeface="Arial" panose="020B0604020202020204" pitchFamily="34" charset="0"/>
              <a:buChar char="•"/>
            </a:pPr>
            <a:r>
              <a:rPr lang="en-GB" sz="3600" dirty="0">
                <a:latin typeface="Roboto Light "/>
              </a:rPr>
              <a:t>You won’t be able to switch between your firm and insurance choices. If you decide you’d prefer to go to your insurance choice, you’ll need to do this through Clearing.</a:t>
            </a:r>
          </a:p>
          <a:p>
            <a:endParaRPr lang="en-GB" sz="3600" dirty="0"/>
          </a:p>
        </p:txBody>
      </p:sp>
      <p:sp>
        <p:nvSpPr>
          <p:cNvPr id="4" name="Title 3">
            <a:extLst>
              <a:ext uri="{FF2B5EF4-FFF2-40B4-BE49-F238E27FC236}">
                <a16:creationId xmlns:a16="http://schemas.microsoft.com/office/drawing/2014/main" id="{2FEB6B31-9880-DE56-A983-AF94ACF93FA9}"/>
              </a:ext>
            </a:extLst>
          </p:cNvPr>
          <p:cNvSpPr>
            <a:spLocks noGrp="1"/>
          </p:cNvSpPr>
          <p:nvPr>
            <p:ph type="title"/>
          </p:nvPr>
        </p:nvSpPr>
        <p:spPr>
          <a:xfrm>
            <a:off x="632824" y="1184780"/>
            <a:ext cx="18762081" cy="1516542"/>
          </a:xfrm>
        </p:spPr>
        <p:txBody>
          <a:bodyPr/>
          <a:lstStyle/>
          <a:p>
            <a:r>
              <a:rPr lang="en-GB" dirty="0">
                <a:solidFill>
                  <a:schemeClr val="accent3"/>
                </a:solidFill>
              </a:rPr>
              <a:t>CONGRATULATIONS</a:t>
            </a:r>
            <a:r>
              <a:rPr lang="en-GB" dirty="0"/>
              <a:t> - YOU’VE BEEN PLACED</a:t>
            </a:r>
          </a:p>
        </p:txBody>
      </p:sp>
      <p:sp>
        <p:nvSpPr>
          <p:cNvPr id="7" name="Text Placeholder 6">
            <a:extLst>
              <a:ext uri="{FF2B5EF4-FFF2-40B4-BE49-F238E27FC236}">
                <a16:creationId xmlns:a16="http://schemas.microsoft.com/office/drawing/2014/main" id="{6DAE3974-FD81-B9DA-4DAD-82D195FF7B8F}"/>
              </a:ext>
            </a:extLst>
          </p:cNvPr>
          <p:cNvSpPr>
            <a:spLocks noGrp="1"/>
          </p:cNvSpPr>
          <p:nvPr>
            <p:ph type="body" sz="quarter" idx="15"/>
          </p:nvPr>
        </p:nvSpPr>
        <p:spPr/>
        <p:txBody>
          <a:bodyPr/>
          <a:lstStyle/>
          <a:p>
            <a:r>
              <a:rPr lang="en-GB" dirty="0"/>
              <a:t>Public </a:t>
            </a:r>
          </a:p>
        </p:txBody>
      </p:sp>
      <p:pic>
        <p:nvPicPr>
          <p:cNvPr id="9" name="Picture 8">
            <a:extLst>
              <a:ext uri="{FF2B5EF4-FFF2-40B4-BE49-F238E27FC236}">
                <a16:creationId xmlns:a16="http://schemas.microsoft.com/office/drawing/2014/main" id="{64CA5217-E8FC-CB98-DFF0-5125756B4E09}"/>
              </a:ext>
            </a:extLst>
          </p:cNvPr>
          <p:cNvPicPr>
            <a:picLocks noChangeAspect="1"/>
          </p:cNvPicPr>
          <p:nvPr/>
        </p:nvPicPr>
        <p:blipFill>
          <a:blip r:embed="rId2"/>
          <a:srcRect l="2124" t="14942" r="27148" b="10146"/>
          <a:stretch>
            <a:fillRect/>
          </a:stretch>
        </p:blipFill>
        <p:spPr>
          <a:xfrm>
            <a:off x="11601449" y="3999754"/>
            <a:ext cx="12591977" cy="6424722"/>
          </a:xfrm>
          <a:prstGeom prst="rect">
            <a:avLst/>
          </a:prstGeom>
        </p:spPr>
      </p:pic>
    </p:spTree>
    <p:extLst>
      <p:ext uri="{BB962C8B-B14F-4D97-AF65-F5344CB8AC3E}">
        <p14:creationId xmlns:p14="http://schemas.microsoft.com/office/powerpoint/2010/main" val="52514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C5E8A-0530-14FB-864B-A539DCE10B72}"/>
              </a:ext>
            </a:extLst>
          </p:cNvPr>
          <p:cNvSpPr>
            <a:spLocks noGrp="1"/>
          </p:cNvSpPr>
          <p:nvPr>
            <p:ph type="title"/>
          </p:nvPr>
        </p:nvSpPr>
        <p:spPr>
          <a:xfrm>
            <a:off x="632823" y="641225"/>
            <a:ext cx="11350629" cy="2814974"/>
          </a:xfrm>
        </p:spPr>
        <p:txBody>
          <a:bodyPr/>
          <a:lstStyle/>
          <a:p>
            <a:r>
              <a:rPr lang="en-GB" dirty="0"/>
              <a:t>STILL </a:t>
            </a:r>
            <a:r>
              <a:rPr lang="en-GB" dirty="0">
                <a:solidFill>
                  <a:schemeClr val="accent4"/>
                </a:solidFill>
              </a:rPr>
              <a:t>WAITING</a:t>
            </a:r>
            <a:r>
              <a:rPr lang="en-GB" dirty="0"/>
              <a:t> FOR A DECISION?</a:t>
            </a:r>
          </a:p>
        </p:txBody>
      </p:sp>
      <p:sp>
        <p:nvSpPr>
          <p:cNvPr id="3" name="Content Placeholder 2">
            <a:extLst>
              <a:ext uri="{FF2B5EF4-FFF2-40B4-BE49-F238E27FC236}">
                <a16:creationId xmlns:a16="http://schemas.microsoft.com/office/drawing/2014/main" id="{5C3433DC-E50E-DDBF-5111-B29D1059E52F}"/>
              </a:ext>
            </a:extLst>
          </p:cNvPr>
          <p:cNvSpPr>
            <a:spLocks noGrp="1"/>
          </p:cNvSpPr>
          <p:nvPr>
            <p:ph idx="1"/>
          </p:nvPr>
        </p:nvSpPr>
        <p:spPr/>
        <p:txBody>
          <a:bodyPr/>
          <a:lstStyle/>
          <a:p>
            <a:pPr marL="457200" indent="-457200">
              <a:buFont typeface="Arial" panose="020B0604020202020204" pitchFamily="34" charset="0"/>
              <a:buChar char="•"/>
            </a:pPr>
            <a:r>
              <a:rPr lang="en-GB" sz="3600" dirty="0">
                <a:latin typeface="Roboto Light "/>
              </a:rPr>
              <a:t>Sometimes a university or college might not be able to confirm your place straight away.</a:t>
            </a:r>
          </a:p>
          <a:p>
            <a:pPr marL="457200" indent="-457200">
              <a:buFont typeface="Arial" panose="020B0604020202020204" pitchFamily="34" charset="0"/>
              <a:buChar char="•"/>
            </a:pPr>
            <a:r>
              <a:rPr lang="en-GB" sz="3600" dirty="0">
                <a:latin typeface="Roboto Light "/>
              </a:rPr>
              <a:t>This can happen if they’re still waiting for you to send proof of your qualifications or other important documents.</a:t>
            </a:r>
          </a:p>
          <a:p>
            <a:pPr marL="457200" indent="-457200">
              <a:buFont typeface="Arial" panose="020B0604020202020204" pitchFamily="34" charset="0"/>
              <a:buChar char="•"/>
            </a:pPr>
            <a:r>
              <a:rPr lang="en-GB" sz="3600" dirty="0">
                <a:latin typeface="Roboto Light "/>
              </a:rPr>
              <a:t>Your application may include a message explaining why your offer hasn’t been confirmed yet.</a:t>
            </a:r>
          </a:p>
          <a:p>
            <a:pPr marL="457200" indent="-457200">
              <a:buFont typeface="Arial" panose="020B0604020202020204" pitchFamily="34" charset="0"/>
              <a:buChar char="•"/>
            </a:pPr>
            <a:r>
              <a:rPr lang="en-GB" sz="3600" dirty="0">
                <a:latin typeface="Roboto Light "/>
              </a:rPr>
              <a:t>If you’re worried or unsure what you need to do, contact the university or college. </a:t>
            </a:r>
          </a:p>
        </p:txBody>
      </p:sp>
      <p:sp>
        <p:nvSpPr>
          <p:cNvPr id="5" name="Text Placeholder 4">
            <a:extLst>
              <a:ext uri="{FF2B5EF4-FFF2-40B4-BE49-F238E27FC236}">
                <a16:creationId xmlns:a16="http://schemas.microsoft.com/office/drawing/2014/main" id="{143402EA-AC5E-BD45-6BBF-C9379CC81881}"/>
              </a:ext>
            </a:extLst>
          </p:cNvPr>
          <p:cNvSpPr>
            <a:spLocks noGrp="1"/>
          </p:cNvSpPr>
          <p:nvPr>
            <p:ph type="body" sz="quarter" idx="15"/>
          </p:nvPr>
        </p:nvSpPr>
        <p:spPr/>
        <p:txBody>
          <a:bodyPr/>
          <a:lstStyle/>
          <a:p>
            <a:r>
              <a:rPr lang="en-GB" dirty="0"/>
              <a:t>Public</a:t>
            </a:r>
          </a:p>
        </p:txBody>
      </p:sp>
      <p:pic>
        <p:nvPicPr>
          <p:cNvPr id="15" name="Picture 14">
            <a:extLst>
              <a:ext uri="{FF2B5EF4-FFF2-40B4-BE49-F238E27FC236}">
                <a16:creationId xmlns:a16="http://schemas.microsoft.com/office/drawing/2014/main" id="{4EB7CEA8-578B-F6DC-6951-ACE528517F95}"/>
              </a:ext>
            </a:extLst>
          </p:cNvPr>
          <p:cNvPicPr>
            <a:picLocks noChangeAspect="1"/>
          </p:cNvPicPr>
          <p:nvPr/>
        </p:nvPicPr>
        <p:blipFill>
          <a:blip r:embed="rId2"/>
          <a:stretch>
            <a:fillRect/>
          </a:stretch>
        </p:blipFill>
        <p:spPr>
          <a:xfrm>
            <a:off x="12380375" y="3942605"/>
            <a:ext cx="11856727" cy="6896846"/>
          </a:xfrm>
          <a:prstGeom prst="rect">
            <a:avLst/>
          </a:prstGeom>
        </p:spPr>
      </p:pic>
    </p:spTree>
    <p:extLst>
      <p:ext uri="{BB962C8B-B14F-4D97-AF65-F5344CB8AC3E}">
        <p14:creationId xmlns:p14="http://schemas.microsoft.com/office/powerpoint/2010/main" val="1325412071"/>
      </p:ext>
    </p:extLst>
  </p:cSld>
  <p:clrMapOvr>
    <a:masterClrMapping/>
  </p:clrMapOvr>
</p:sld>
</file>

<file path=ppt/theme/theme1.xml><?xml version="1.0" encoding="utf-8"?>
<a:theme xmlns:a="http://schemas.openxmlformats.org/drawingml/2006/main" name="UCAS Slate and Magenta">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03E720BC-E486-B442-A6F0-48C64369589D}"/>
    </a:ext>
  </a:extLst>
</a:theme>
</file>

<file path=ppt/theme/theme10.xml><?xml version="1.0" encoding="utf-8"?>
<a:theme xmlns:a="http://schemas.openxmlformats.org/drawingml/2006/main" name="UCAS Slate and Yellow">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C4AA6DFE-4445-C94B-8A24-98F2C08A7A5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DA459F06-CE17-0E4C-B068-09A7075446E3}"/>
    </a:ext>
  </a:extLst>
</a:theme>
</file>

<file path=ppt/theme/theme3.xml><?xml version="1.0" encoding="utf-8"?>
<a:theme xmlns:a="http://schemas.openxmlformats.org/drawingml/2006/main" name="UCAS Slate and Cyan">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F709444A-1304-134A-B763-469001460805}"/>
    </a:ext>
  </a:extLst>
</a:theme>
</file>

<file path=ppt/theme/theme4.xml><?xml version="1.0" encoding="utf-8"?>
<a:theme xmlns:a="http://schemas.openxmlformats.org/drawingml/2006/main" name="UCAS Slate and Green">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0614C93C-41BF-5B48-A95D-A1B679D944B3}"/>
    </a:ext>
  </a:extLst>
</a:theme>
</file>

<file path=ppt/theme/theme5.xml><?xml version="1.0" encoding="utf-8"?>
<a:theme xmlns:a="http://schemas.openxmlformats.org/drawingml/2006/main" name="UCAS Slate and Lilac">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CAECBB92-48C2-6840-8CBC-2509063EEA7A}"/>
    </a:ext>
  </a:extLst>
</a:theme>
</file>

<file path=ppt/theme/theme6.xml><?xml version="1.0" encoding="utf-8"?>
<a:theme xmlns:a="http://schemas.openxmlformats.org/drawingml/2006/main" name="UCAS Slate and Peppermint">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3BAC2AED-26B1-B142-A5F0-699E364812AD}"/>
    </a:ext>
  </a:extLst>
</a:theme>
</file>

<file path=ppt/theme/theme7.xml><?xml version="1.0" encoding="utf-8"?>
<a:theme xmlns:a="http://schemas.openxmlformats.org/drawingml/2006/main" name="UCAS Slate and Purple">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53E1CEB6-BB0A-3F40-89E5-E2EC91AB1193}"/>
    </a:ext>
  </a:extLst>
</a:theme>
</file>

<file path=ppt/theme/theme8.xml><?xml version="1.0" encoding="utf-8"?>
<a:theme xmlns:a="http://schemas.openxmlformats.org/drawingml/2006/main" name="UCAS Slate and Turquoise">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FD88DD00-90B6-164E-A060-6D51D1B09B60}"/>
    </a:ext>
  </a:extLst>
</a:theme>
</file>

<file path=ppt/theme/theme9.xml><?xml version="1.0" encoding="utf-8"?>
<a:theme xmlns:a="http://schemas.openxmlformats.org/drawingml/2006/main" name="UCAS Slate and Lime">
  <a:themeElements>
    <a:clrScheme name="UCAS">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3113E77-C50A-E34B-B533-43C2EEAF2C02}" vid="{E96C6EF0-867C-A544-93BD-50ABCE38B5D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8" ma:contentTypeDescription="Create a new document." ma:contentTypeScope="" ma:versionID="c84c1e43b70d8381f99984a07b46515d">
  <xsd:schema xmlns:xsd="http://www.w3.org/2001/XMLSchema" xmlns:xs="http://www.w3.org/2001/XMLSchema" xmlns:p="http://schemas.microsoft.com/office/2006/metadata/properties" xmlns:ns2="733dae14-92ee-43b7-ae23-1dcf711a5137" xmlns:ns3="55603442-09ec-4cf3-b21f-b1c3f828b53a" xmlns:ns4="7c335a06-be1f-4caa-a72e-ef957d3aaf2f" targetNamespace="http://schemas.microsoft.com/office/2006/metadata/properties" ma:root="true" ma:fieldsID="b60ffa39c32f6af0e346cae8a8d8f313" ns2:_="" ns3:_="" ns4:_="">
    <xsd:import namespace="733dae14-92ee-43b7-ae23-1dcf711a5137"/>
    <xsd:import namespace="55603442-09ec-4cf3-b21f-b1c3f828b53a"/>
    <xsd:import namespace="7c335a06-be1f-4caa-a72e-ef957d3aaf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LengthInSeconds" minOccurs="0"/>
                <xsd:element ref="ns4:SharedWithUsers" minOccurs="0"/>
                <xsd:element ref="ns4: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335a06-be1f-4caa-a72e-ef957d3aaf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BD6C3-FE6A-4D44-806F-E3D408B77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7c335a06-be1f-4caa-a72e-ef957d3aa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10F7CB-CC0B-49F3-8377-EA346CC62189}">
  <ds:schemaRefs>
    <ds:schemaRef ds:uri="http://schemas.microsoft.com/office/2006/metadata/properties"/>
    <ds:schemaRef ds:uri="http://schemas.microsoft.com/office/infopath/2007/PartnerControls"/>
    <ds:schemaRef ds:uri="http://www.w3.org/XML/1998/namespace"/>
    <ds:schemaRef ds:uri="733dae14-92ee-43b7-ae23-1dcf711a5137"/>
    <ds:schemaRef ds:uri="http://purl.org/dc/terms/"/>
    <ds:schemaRef ds:uri="7c335a06-be1f-4caa-a72e-ef957d3aaf2f"/>
    <ds:schemaRef ds:uri="http://purl.org/dc/elements/1.1/"/>
    <ds:schemaRef ds:uri="http://schemas.microsoft.com/office/2006/documentManagement/types"/>
    <ds:schemaRef ds:uri="55603442-09ec-4cf3-b21f-b1c3f828b53a"/>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8E3979A-C212-4057-9D86-534B2D8250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UCAS Powerpoint Deck 2025 - 1920x1080 HD</Template>
  <TotalTime>2763</TotalTime>
  <Words>2200</Words>
  <Application>Microsoft Office PowerPoint</Application>
  <PresentationFormat>Custom</PresentationFormat>
  <Paragraphs>240</Paragraphs>
  <Slides>28</Slides>
  <Notes>5</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28</vt:i4>
      </vt:variant>
    </vt:vector>
  </HeadingPairs>
  <TitlesOfParts>
    <vt:vector size="47" baseType="lpstr">
      <vt:lpstr>Arial</vt:lpstr>
      <vt:lpstr>Roboto Light</vt:lpstr>
      <vt:lpstr>Roboto</vt:lpstr>
      <vt:lpstr>Antonio</vt:lpstr>
      <vt:lpstr>Antonio Thin</vt:lpstr>
      <vt:lpstr>Wingdings</vt:lpstr>
      <vt:lpstr>Apricus Black</vt:lpstr>
      <vt:lpstr>Roboto Light </vt:lpstr>
      <vt:lpstr>Aptos</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CONFIRMATION AND CLEARING 2026 </vt:lpstr>
      <vt:lpstr>HERE TO SUPPORT YOU</vt:lpstr>
      <vt:lpstr>KEY DATES</vt:lpstr>
      <vt:lpstr>PowerPoint Presentation</vt:lpstr>
      <vt:lpstr>WHAT IS CONFIRMATION?</vt:lpstr>
      <vt:lpstr>UCAS RESULTS EMBARGO</vt:lpstr>
      <vt:lpstr>WAITING FOR CONFIRMATION </vt:lpstr>
      <vt:lpstr>CONGRATULATIONS - YOU’VE BEEN PLACED</vt:lpstr>
      <vt:lpstr>STILL WAITING FOR A DECISION?</vt:lpstr>
      <vt:lpstr>CLEARING EXPLAINED </vt:lpstr>
      <vt:lpstr>APPLICATION STATUS</vt:lpstr>
      <vt:lpstr>HOW CLEARING WORKS</vt:lpstr>
      <vt:lpstr>ADDING A CLEARING CHOICE</vt:lpstr>
      <vt:lpstr>ADDING A CLEARING CHOICE</vt:lpstr>
      <vt:lpstr>ADDING A CLEARING CHOICE</vt:lpstr>
      <vt:lpstr>UNIVERSITY SUPPLIED CODE </vt:lpstr>
      <vt:lpstr>YOUR CLEARING MATCHES</vt:lpstr>
      <vt:lpstr>APPLYING DIRECTLY TO CLEARING </vt:lpstr>
      <vt:lpstr>WHAT’S A CHANGE OF COURSE OFFER? </vt:lpstr>
      <vt:lpstr>WHAT’S DECLINE MY PLACE?</vt:lpstr>
      <vt:lpstr>USING DECLINE MY PLACE</vt:lpstr>
      <vt:lpstr>USING DECLINE MY PLACE</vt:lpstr>
      <vt:lpstr>PowerPoint Presentation</vt:lpstr>
      <vt:lpstr>WHAT CAN YOU DO TO PREPARE?</vt:lpstr>
      <vt:lpstr>PLAN YOUR B, C &amp; D</vt:lpstr>
      <vt:lpstr>5 STEPS TO PREP</vt:lpstr>
      <vt:lpstr>ON THE DAY CHECKLIST  </vt:lpstr>
      <vt:lpstr>HOW CAN WE HELP?</vt:lpstr>
    </vt:vector>
  </TitlesOfParts>
  <Company>UCAS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Sykes</dc:creator>
  <cp:lastModifiedBy>Sarah Lloyd</cp:lastModifiedBy>
  <cp:revision>4</cp:revision>
  <dcterms:created xsi:type="dcterms:W3CDTF">2026-04-09T11:45:15Z</dcterms:created>
  <dcterms:modified xsi:type="dcterms:W3CDTF">2026-04-14T08:28:18Z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73025036-55e3-4997-8a44-4658868dd062_Enabled">
    <vt:lpwstr>true</vt:lpwstr>
  </property>
  <property fmtid="{D5CDD505-2E9C-101B-9397-08002B2CF9AE}" pid="5" name="MSIP_Label_73025036-55e3-4997-8a44-4658868dd062_SetDate">
    <vt:lpwstr>2025-09-19T11:45:25Z</vt:lpwstr>
  </property>
  <property fmtid="{D5CDD505-2E9C-101B-9397-08002B2CF9AE}" pid="6" name="MSIP_Label_73025036-55e3-4997-8a44-4658868dd062_Method">
    <vt:lpwstr>Privileged</vt:lpwstr>
  </property>
  <property fmtid="{D5CDD505-2E9C-101B-9397-08002B2CF9AE}" pid="7" name="MSIP_Label_73025036-55e3-4997-8a44-4658868dd062_Name">
    <vt:lpwstr>Public</vt:lpwstr>
  </property>
  <property fmtid="{D5CDD505-2E9C-101B-9397-08002B2CF9AE}" pid="8" name="MSIP_Label_73025036-55e3-4997-8a44-4658868dd062_SiteId">
    <vt:lpwstr>c62bca44-70cb-457b-a355-deaa5cb7e689</vt:lpwstr>
  </property>
  <property fmtid="{D5CDD505-2E9C-101B-9397-08002B2CF9AE}" pid="9" name="MSIP_Label_73025036-55e3-4997-8a44-4658868dd062_ActionId">
    <vt:lpwstr>061413d0-468a-4240-808b-55a1b5643944</vt:lpwstr>
  </property>
  <property fmtid="{D5CDD505-2E9C-101B-9397-08002B2CF9AE}" pid="10" name="MSIP_Label_73025036-55e3-4997-8a44-4658868dd062_ContentBits">
    <vt:lpwstr>0</vt:lpwstr>
  </property>
  <property fmtid="{D5CDD505-2E9C-101B-9397-08002B2CF9AE}" pid="11" name="MSIP_Label_73025036-55e3-4997-8a44-4658868dd062_Tag">
    <vt:lpwstr>50, 0, 1, 1</vt:lpwstr>
  </property>
</Properties>
</file>