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theme/theme3.xml" ContentType="application/vnd.openxmlformats-officedocument.theme+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theme/theme4.xml" ContentType="application/vnd.openxmlformats-officedocument.theme+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theme/theme5.xml" ContentType="application/vnd.openxmlformats-officedocument.theme+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theme/theme6.xml" ContentType="application/vnd.openxmlformats-officedocument.theme+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7.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8.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1.xml" ContentType="application/vnd.openxmlformats-officedocument.presentationml.notesSlide+xml"/>
  <Override PartName="/ppt/tags/tag7.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notesSlides/notesSlide2.xml" ContentType="application/vnd.openxmlformats-officedocument.presentationml.notesSlide+xml"/>
  <Override PartName="/ppt/tags/tag13.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4.xml" ContentType="application/vnd.openxmlformats-officedocument.presentationml.tags+xml"/>
  <Override PartName="/ppt/notesSlides/notesSlide4.xml" ContentType="application/vnd.openxmlformats-officedocument.presentationml.notesSlide+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notesSlides/notesSlide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9" r:id="rId2"/>
    <p:sldMasterId id="2147483731" r:id="rId3"/>
    <p:sldMasterId id="2147483786" r:id="rId4"/>
    <p:sldMasterId id="2147483815" r:id="rId5"/>
    <p:sldMasterId id="2147483845" r:id="rId6"/>
    <p:sldMasterId id="2147483887" r:id="rId7"/>
    <p:sldMasterId id="2147483916" r:id="rId8"/>
    <p:sldMasterId id="2147483950" r:id="rId9"/>
  </p:sldMasterIdLst>
  <p:notesMasterIdLst>
    <p:notesMasterId r:id="rId26"/>
  </p:notesMasterIdLst>
  <p:sldIdLst>
    <p:sldId id="257" r:id="rId10"/>
    <p:sldId id="262" r:id="rId11"/>
    <p:sldId id="263" r:id="rId12"/>
    <p:sldId id="264" r:id="rId13"/>
    <p:sldId id="2147327240" r:id="rId14"/>
    <p:sldId id="2147327241" r:id="rId15"/>
    <p:sldId id="2147327242" r:id="rId16"/>
    <p:sldId id="2147327243" r:id="rId17"/>
    <p:sldId id="2147327244" r:id="rId18"/>
    <p:sldId id="2147327245" r:id="rId19"/>
    <p:sldId id="317" r:id="rId20"/>
    <p:sldId id="2147327247" r:id="rId21"/>
    <p:sldId id="2147327248" r:id="rId22"/>
    <p:sldId id="2147327249" r:id="rId23"/>
    <p:sldId id="2147327252" r:id="rId24"/>
    <p:sldId id="334"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2117A019-E184-0457-499A-7317925D267F}" name="Ross Sanger" initials="RS" userId="S::r.sanger@ucas.ac.uk::7329dfa7-b255-4a5b-ba9f-10d0a5cee2b6" providerId="AD"/>
  <p188:author id="{23633230-4981-17AF-04FE-865CD45E7728}" name="Sarah Gordon" initials="SG" userId="S::s.gordon@ucas.ac.uk::062069c5-3c31-45ea-ba0e-9f315bea492f" providerId="AD"/>
  <p188:author id="{5DAD893A-C25D-FC26-AE22-81983E2EDF7B}" name="Ross Sanger" initials="RS" userId="S::R.Sanger@ucas.ac.uk::7329dfa7-b255-4a5b-ba9f-10d0a5cee2b6" providerId="AD"/>
  <p188:author id="{168057B8-7BC1-65B0-0357-6F92822B7FF9}" name="Elizabeth LLoyd" initials="EL" userId="S::e.lloyd@ucas.ac.uk::f6ad176e-e7f2-449e-b290-25bbd2abe2c9" providerId="AD"/>
  <p188:author id="{9F8D3EDF-2050-4AAF-25A7-7B65A6A081BD}" name="Sarah Lloyd" initials="SL" userId="S::s.lloyd@ucas.ac.uk::3886eee3-5367-4249-bf7f-63b38781a33c" providerId="AD"/>
  <p188:author id="{01C7CEE9-3E86-78D8-A9DA-A752113AA083}" name="Alex Cooke" initials="AC" userId="S::a.cooke@ucas.ac.uk::2b6d0a84-8109-4990-a6a2-cbc455c6593e" providerId="AD"/>
  <p188:author id="{0BC970EC-F92B-7AFE-628B-5321F513A322}" name="Samantha Sykes" initials="SS" userId="S::S.Sykes@ucas.ac.uk::90c81e61-1625-4134-9dba-bbafe25093fa"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BB8F1AA-CED4-4012-AF9F-66D4C4BDC63C}" v="2" dt="2026-06-12T08:13:18.75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2" d="100"/>
          <a:sy n="82" d="100"/>
        </p:scale>
        <p:origin x="720"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2.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microsoft.com/office/2018/10/relationships/authors" Target="authors.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microsoft.com/office/2015/10/relationships/revisionInfo" Target="revisionInfo.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presProps" Target="pres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tags" Target="tags/tag1.xml"/><Relationship Id="rId30" Type="http://schemas.openxmlformats.org/officeDocument/2006/relationships/theme" Target="theme/theme1.xml"/><Relationship Id="rId8" Type="http://schemas.openxmlformats.org/officeDocument/2006/relationships/slideMaster" Target="slideMasters/slideMaster8.xml"/></Relationships>
</file>

<file path=ppt/diagrams/_rels/data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svg"/></Relationships>
</file>

<file path=ppt/diagrams/_rels/data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svg"/><Relationship Id="rId1" Type="http://schemas.openxmlformats.org/officeDocument/2006/relationships/image" Target="../media/image39.svg"/></Relationships>
</file>

<file path=ppt/diagrams/_rels/drawing1.xml.rels><?xml version="1.0" encoding="UTF-8" standalone="yes"?>
<Relationships xmlns="http://schemas.openxmlformats.org/package/2006/relationships"><Relationship Id="rId3" Type="http://schemas.openxmlformats.org/officeDocument/2006/relationships/image" Target="../media/image23.svg"/><Relationship Id="rId2" Type="http://schemas.openxmlformats.org/officeDocument/2006/relationships/image" Target="../media/image22.svg"/><Relationship Id="rId1" Type="http://schemas.openxmlformats.org/officeDocument/2006/relationships/image" Target="../media/image21.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1.svg"/><Relationship Id="rId2" Type="http://schemas.openxmlformats.org/officeDocument/2006/relationships/image" Target="../media/image40.svg"/><Relationship Id="rId1" Type="http://schemas.openxmlformats.org/officeDocument/2006/relationships/image" Target="../media/image39.sv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5">
  <dgm:title val=""/>
  <dgm:desc val=""/>
  <dgm:catLst>
    <dgm:cat type="accent6" pri="11500"/>
  </dgm:catLst>
  <dgm:styleLbl name="node0">
    <dgm:fillClrLst meth="cycle">
      <a:schemeClr val="accent6">
        <a:alpha val="80000"/>
      </a:schemeClr>
    </dgm:fillClrLst>
    <dgm:linClrLst meth="repeat">
      <a:schemeClr val="lt1"/>
    </dgm:linClrLst>
    <dgm:effectClrLst/>
    <dgm:txLinClrLst/>
    <dgm:txFillClrLst/>
    <dgm:txEffectClrLst/>
  </dgm:styleLbl>
  <dgm:styleLbl name="alignNode1">
    <dgm:fillClrLst>
      <a:schemeClr val="accent6">
        <a:alpha val="90000"/>
      </a:schemeClr>
      <a:schemeClr val="accent6">
        <a:alpha val="50000"/>
      </a:schemeClr>
    </dgm:fillClrLst>
    <dgm:linClrLst>
      <a:schemeClr val="accent6">
        <a:alpha val="90000"/>
      </a:schemeClr>
      <a:schemeClr val="accent6">
        <a:alpha val="50000"/>
      </a:schemeClr>
    </dgm:linClrLst>
    <dgm:effectClrLst/>
    <dgm:txLinClrLst/>
    <dgm:txFillClrLst/>
    <dgm:txEffectClrLst/>
  </dgm:styleLbl>
  <dgm:styleLbl name="node1">
    <dgm:fillClrLst>
      <a:schemeClr val="accent6">
        <a:alpha val="90000"/>
      </a:schemeClr>
      <a:schemeClr val="accent6">
        <a:alpha val="50000"/>
      </a:schemeClr>
    </dgm:fillClrLst>
    <dgm:linClrLst meth="repeat">
      <a:schemeClr val="lt1"/>
    </dgm:linClrLst>
    <dgm:effectClrLst/>
    <dgm:txLinClrLst/>
    <dgm:txFillClrLst/>
    <dgm:txEffectClrLst/>
  </dgm:styleLbl>
  <dgm:styleLbl name="lnNode1">
    <dgm:fillClrLst>
      <a:schemeClr val="accent6">
        <a:shade val="90000"/>
      </a:schemeClr>
      <a:schemeClr val="accent6">
        <a:tint val="50000"/>
        <a:alpha val="5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alpha val="80000"/>
      </a:schemeClr>
    </dgm:fillClrLst>
    <dgm:linClrLst meth="repeat">
      <a:schemeClr val="lt1"/>
    </dgm:linClrLst>
    <dgm:effectClrLst/>
    <dgm:txLinClrLst/>
    <dgm:txFillClrLst/>
    <dgm:txEffectClrLst/>
  </dgm:styleLbl>
  <dgm:styleLbl name="node2">
    <dgm:fillClrLst>
      <a:schemeClr val="accent6">
        <a:alpha val="70000"/>
      </a:schemeClr>
    </dgm:fillClrLst>
    <dgm:linClrLst meth="repeat">
      <a:schemeClr val="lt1"/>
    </dgm:linClrLst>
    <dgm:effectClrLst/>
    <dgm:txLinClrLst/>
    <dgm:txFillClrLst/>
    <dgm:txEffectClrLst/>
  </dgm:styleLbl>
  <dgm:styleLbl name="node3">
    <dgm:fillClrLst>
      <a:schemeClr val="accent6">
        <a:alpha val="50000"/>
      </a:schemeClr>
    </dgm:fillClrLst>
    <dgm:linClrLst meth="repeat">
      <a:schemeClr val="lt1"/>
    </dgm:linClrLst>
    <dgm:effectClrLst/>
    <dgm:txLinClrLst/>
    <dgm:txFillClrLst/>
    <dgm:txEffectClrLst/>
  </dgm:styleLbl>
  <dgm:styleLbl name="node4">
    <dgm:fillClrLst>
      <a:schemeClr val="accent6">
        <a:alpha val="30000"/>
      </a:schemeClr>
    </dgm:fillClrLst>
    <dgm:linClrLst meth="repeat">
      <a:schemeClr val="lt1"/>
    </dgm:linClrLst>
    <dgm:effectClrLst/>
    <dgm:txLinClrLst/>
    <dgm:txFillClrLst/>
    <dgm:txEffectClrLst/>
  </dgm:styleLbl>
  <dgm:styleLbl name="fgImgPlace1">
    <dgm:fillClrLst>
      <a:schemeClr val="accent6">
        <a:tint val="50000"/>
        <a:alpha val="90000"/>
      </a:schemeClr>
      <a:schemeClr val="accent6">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f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bgSibTrans2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dgm:txEffectClrLst/>
  </dgm:styleLbl>
  <dgm:styleLbl name="sibTrans1D1">
    <dgm:fillClrLst>
      <a:schemeClr val="accent6">
        <a:shade val="90000"/>
      </a:schemeClr>
      <a:schemeClr val="accent6">
        <a:tint val="50000"/>
      </a:schemeClr>
    </dgm:fillClrLst>
    <dgm:linClrLst>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alpha val="90000"/>
      </a:schemeClr>
    </dgm:fillClrLst>
    <dgm:linClrLst meth="repeat">
      <a:schemeClr val="lt1"/>
    </dgm:linClrLst>
    <dgm:effectClrLst/>
    <dgm:txLinClrLst/>
    <dgm:txFillClrLst/>
    <dgm:txEffectClrLst/>
  </dgm:styleLbl>
  <dgm:styleLbl name="asst1">
    <dgm:fillClrLst meth="repeat">
      <a:schemeClr val="accent6">
        <a:alpha val="90000"/>
      </a:schemeClr>
    </dgm:fillClrLst>
    <dgm:linClrLst meth="repeat">
      <a:schemeClr val="lt1"/>
    </dgm:linClrLst>
    <dgm:effectClrLst/>
    <dgm:txLinClrLst/>
    <dgm:txFillClrLst/>
    <dgm:txEffectClrLst/>
  </dgm:styleLbl>
  <dgm:styleLbl name="asst2">
    <dgm:fillClrLst>
      <a:schemeClr val="accent6">
        <a:alpha val="90000"/>
      </a:schemeClr>
    </dgm:fillClrLst>
    <dgm:linClrLst meth="repeat">
      <a:schemeClr val="lt1"/>
    </dgm:linClrLst>
    <dgm:effectClrLst/>
    <dgm:txLinClrLst/>
    <dgm:txFillClrLst/>
    <dgm:txEffectClrLst/>
  </dgm:styleLbl>
  <dgm:styleLbl name="asst3">
    <dgm:fillClrLst>
      <a:schemeClr val="accent6">
        <a:alpha val="70000"/>
      </a:schemeClr>
    </dgm:fillClrLst>
    <dgm:linClrLst meth="repeat">
      <a:schemeClr val="lt1"/>
    </dgm:linClrLst>
    <dgm:effectClrLst/>
    <dgm:txLinClrLst/>
    <dgm:txFillClrLst/>
    <dgm:txEffectClrLst/>
  </dgm:styleLbl>
  <dgm:styleLbl name="asst4">
    <dgm:fillClrLst>
      <a:schemeClr val="accent6">
        <a:alpha val="50000"/>
      </a:schemeClr>
    </dgm:fillClrLst>
    <dgm:linClrLst meth="repeat">
      <a:schemeClr val="lt1"/>
    </dgm:linClrLst>
    <dgm:effectClrLst/>
    <dgm:txLinClrLst/>
    <dgm:txFillClrLst/>
    <dgm:txEffectClrLst/>
  </dgm:styleLbl>
  <dgm:styleLbl name="parChTrans2D1">
    <dgm:fillClrLst meth="repeat">
      <a:schemeClr val="accent6">
        <a:shade val="8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6">
        <a:alpha val="90000"/>
      </a:schemeClr>
      <a:schemeClr val="accent6">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a:schemeClr val="accent6">
        <a:alpha val="90000"/>
        <a:tint val="40000"/>
      </a:schemeClr>
      <a:schemeClr val="accent6">
        <a:alpha val="5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7D4C34-F285-4338-B5B0-CECEDB17EB8C}" type="doc">
      <dgm:prSet loTypeId="urn:microsoft.com/office/officeart/2018/2/layout/IconVerticalSolidList" loCatId="icon" qsTypeId="urn:microsoft.com/office/officeart/2005/8/quickstyle/simple1" qsCatId="simple" csTypeId="urn:microsoft.com/office/officeart/2005/8/colors/colorful5" csCatId="colorful" phldr="1"/>
      <dgm:spPr/>
      <dgm:t>
        <a:bodyPr/>
        <a:lstStyle/>
        <a:p>
          <a:endParaRPr lang="en-US"/>
        </a:p>
      </dgm:t>
    </dgm:pt>
    <dgm:pt modelId="{3C5D053E-F86D-42CA-B50F-35F236E683CE}">
      <dgm:prSet custT="1"/>
      <dgm:spPr>
        <a:xfrm>
          <a:off x="987868" y="1828"/>
          <a:ext cx="3702605" cy="855297"/>
        </a:xfrm>
        <a:prstGeom prst="rect">
          <a:avLst/>
        </a:prstGeom>
        <a:noFill/>
        <a:ln>
          <a:noFill/>
        </a:ln>
        <a:effectLst/>
      </dgm:spPr>
      <dgm:t>
        <a:bodyPr/>
        <a:lstStyle/>
        <a:p>
          <a:pPr>
            <a:lnSpc>
              <a:spcPct val="100000"/>
            </a:lnSpc>
            <a:buNone/>
          </a:pPr>
          <a:r>
            <a:rPr lang="en-US" sz="2800" b="1" dirty="0">
              <a:solidFill>
                <a:srgbClr val="1F2834">
                  <a:hueOff val="0"/>
                  <a:satOff val="0"/>
                  <a:lumOff val="0"/>
                  <a:alphaOff val="0"/>
                </a:srgbClr>
              </a:solidFill>
              <a:latin typeface="Roboto" panose="02000000000000000000" pitchFamily="2" charset="0"/>
              <a:ea typeface="Roboto" panose="02000000000000000000" pitchFamily="2" charset="0"/>
              <a:cs typeface="Roboto" panose="02000000000000000000" pitchFamily="2" charset="0"/>
            </a:rPr>
            <a:t>9 July 2026  </a:t>
          </a:r>
        </a:p>
      </dgm:t>
    </dgm:pt>
    <dgm:pt modelId="{1B585206-5186-448C-BDA0-15A3C76BA471}" type="parTrans" cxnId="{90C34205-C4C5-42E6-A393-9479B57BF29F}">
      <dgm:prSet/>
      <dgm:spPr/>
      <dgm:t>
        <a:bodyPr/>
        <a:lstStyle/>
        <a:p>
          <a:endParaRPr lang="en-US"/>
        </a:p>
      </dgm:t>
    </dgm:pt>
    <dgm:pt modelId="{E7B78712-1AD7-4CB9-BD03-A2960E8DD74D}" type="sibTrans" cxnId="{90C34205-C4C5-42E6-A393-9479B57BF29F}">
      <dgm:prSet/>
      <dgm:spPr/>
      <dgm:t>
        <a:bodyPr/>
        <a:lstStyle/>
        <a:p>
          <a:endParaRPr lang="en-US"/>
        </a:p>
      </dgm:t>
    </dgm:pt>
    <dgm:pt modelId="{14E88DAA-F563-4DEA-8F62-1A9330A98279}">
      <dgm:prSet custT="1"/>
      <dgm:spPr>
        <a:xfrm>
          <a:off x="4690474" y="1828"/>
          <a:ext cx="3536572" cy="855297"/>
        </a:xfrm>
        <a:prstGeom prst="rect">
          <a:avLst/>
        </a:prstGeom>
        <a:noFill/>
        <a:ln>
          <a:noFill/>
        </a:ln>
        <a:effectLst/>
      </dgm:spPr>
      <dgm:t>
        <a:bodyPr/>
        <a:lstStyle/>
        <a:p>
          <a:pPr>
            <a:lnSpc>
              <a:spcPct val="100000"/>
            </a:lnSpc>
            <a:buNone/>
          </a:pPr>
          <a:r>
            <a:rPr lang="en-US" sz="2000" dirty="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Students can start submitting applications for courses starting in 2027</a:t>
          </a:r>
        </a:p>
      </dgm:t>
    </dgm:pt>
    <dgm:pt modelId="{3644937F-08D6-47A2-94C5-97F02597E4C4}" type="parTrans" cxnId="{CD0B2967-29F1-4495-ABE2-3AD45B38C916}">
      <dgm:prSet/>
      <dgm:spPr/>
      <dgm:t>
        <a:bodyPr/>
        <a:lstStyle/>
        <a:p>
          <a:endParaRPr lang="en-US"/>
        </a:p>
      </dgm:t>
    </dgm:pt>
    <dgm:pt modelId="{0F27CA35-C44B-4704-95C5-A9C6130D8FD5}" type="sibTrans" cxnId="{CD0B2967-29F1-4495-ABE2-3AD45B38C916}">
      <dgm:prSet/>
      <dgm:spPr/>
      <dgm:t>
        <a:bodyPr/>
        <a:lstStyle/>
        <a:p>
          <a:endParaRPr lang="en-US"/>
        </a:p>
      </dgm:t>
    </dgm:pt>
    <dgm:pt modelId="{F394B8E5-E345-49D5-96C8-5D5DCC1C838A}">
      <dgm:prSet custT="1"/>
      <dgm:spPr>
        <a:xfrm>
          <a:off x="987868" y="1070951"/>
          <a:ext cx="3702605" cy="855297"/>
        </a:xfrm>
        <a:prstGeom prst="rect">
          <a:avLst/>
        </a:prstGeom>
        <a:noFill/>
        <a:ln>
          <a:noFill/>
        </a:ln>
        <a:effectLst/>
      </dgm:spPr>
      <dgm:t>
        <a:bodyPr/>
        <a:lstStyle/>
        <a:p>
          <a:pPr>
            <a:lnSpc>
              <a:spcPct val="100000"/>
            </a:lnSpc>
            <a:buNone/>
          </a:pPr>
          <a:r>
            <a:rPr lang="en-US" sz="2800" b="1" dirty="0">
              <a:solidFill>
                <a:srgbClr val="1F2834">
                  <a:hueOff val="0"/>
                  <a:satOff val="0"/>
                  <a:lumOff val="0"/>
                  <a:alphaOff val="0"/>
                </a:srgbClr>
              </a:solidFill>
              <a:latin typeface="Roboto" panose="02000000000000000000" pitchFamily="2" charset="0"/>
              <a:ea typeface="Roboto" panose="02000000000000000000" pitchFamily="2" charset="0"/>
              <a:cs typeface="Roboto" panose="02000000000000000000" pitchFamily="2" charset="0"/>
            </a:rPr>
            <a:t>1 October 2026</a:t>
          </a:r>
        </a:p>
      </dgm:t>
    </dgm:pt>
    <dgm:pt modelId="{88887AA0-CEFD-4008-BEE8-C58CDE17E8F4}" type="parTrans" cxnId="{DB4E27DF-A2CE-467D-9CC0-6D1D46B608D3}">
      <dgm:prSet/>
      <dgm:spPr/>
      <dgm:t>
        <a:bodyPr/>
        <a:lstStyle/>
        <a:p>
          <a:endParaRPr lang="en-US"/>
        </a:p>
      </dgm:t>
    </dgm:pt>
    <dgm:pt modelId="{5C46DE98-0063-4335-8EE7-FFA25F893935}" type="sibTrans" cxnId="{DB4E27DF-A2CE-467D-9CC0-6D1D46B608D3}">
      <dgm:prSet/>
      <dgm:spPr/>
      <dgm:t>
        <a:bodyPr/>
        <a:lstStyle/>
        <a:p>
          <a:endParaRPr lang="en-US"/>
        </a:p>
      </dgm:t>
    </dgm:pt>
    <dgm:pt modelId="{B7326018-D203-4C02-BAED-FC02AC796860}">
      <dgm:prSet custT="1"/>
      <dgm:spPr>
        <a:xfrm>
          <a:off x="4690474" y="1070951"/>
          <a:ext cx="3536572" cy="855297"/>
        </a:xfrm>
        <a:prstGeom prst="rect">
          <a:avLst/>
        </a:prstGeom>
        <a:noFill/>
        <a:ln>
          <a:noFill/>
        </a:ln>
        <a:effectLst/>
      </dgm:spPr>
      <dgm:t>
        <a:bodyPr/>
        <a:lstStyle/>
        <a:p>
          <a:pPr>
            <a:lnSpc>
              <a:spcPct val="100000"/>
            </a:lnSpc>
            <a:buNone/>
          </a:pPr>
          <a:r>
            <a:rPr lang="en-GB" sz="20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UCAS equal consideration date for music applications </a:t>
          </a:r>
          <a:endParaRPr lang="en-US" sz="20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endParaRPr>
        </a:p>
      </dgm:t>
    </dgm:pt>
    <dgm:pt modelId="{BC39CA06-4608-4807-838A-40F0A7EA5EB2}" type="parTrans" cxnId="{C3E92267-0DE4-41D3-9A60-D909E8F4DEE9}">
      <dgm:prSet/>
      <dgm:spPr/>
      <dgm:t>
        <a:bodyPr/>
        <a:lstStyle/>
        <a:p>
          <a:endParaRPr lang="en-US"/>
        </a:p>
      </dgm:t>
    </dgm:pt>
    <dgm:pt modelId="{0AE32318-A7C3-469D-82C0-9EBB7968B482}" type="sibTrans" cxnId="{C3E92267-0DE4-41D3-9A60-D909E8F4DEE9}">
      <dgm:prSet/>
      <dgm:spPr/>
      <dgm:t>
        <a:bodyPr/>
        <a:lstStyle/>
        <a:p>
          <a:endParaRPr lang="en-US"/>
        </a:p>
      </dgm:t>
    </dgm:pt>
    <dgm:pt modelId="{C68AE64F-9762-4C86-8AE4-1BC276CD0A55}">
      <dgm:prSet custT="1"/>
      <dgm:spPr>
        <a:xfrm>
          <a:off x="987868" y="2140073"/>
          <a:ext cx="3702605" cy="855297"/>
        </a:xfrm>
        <a:prstGeom prst="rect">
          <a:avLst/>
        </a:prstGeom>
        <a:noFill/>
        <a:ln>
          <a:noFill/>
        </a:ln>
        <a:effectLst/>
      </dgm:spPr>
      <dgm:t>
        <a:bodyPr/>
        <a:lstStyle/>
        <a:p>
          <a:pPr>
            <a:lnSpc>
              <a:spcPct val="100000"/>
            </a:lnSpc>
            <a:buNone/>
          </a:pPr>
          <a:r>
            <a:rPr lang="en-US" sz="2800" b="1" dirty="0">
              <a:solidFill>
                <a:srgbClr val="1F2834">
                  <a:hueOff val="0"/>
                  <a:satOff val="0"/>
                  <a:lumOff val="0"/>
                  <a:alphaOff val="0"/>
                </a:srgbClr>
              </a:solidFill>
              <a:latin typeface="Roboto" panose="02000000000000000000" pitchFamily="2" charset="0"/>
              <a:ea typeface="Roboto" panose="02000000000000000000" pitchFamily="2" charset="0"/>
              <a:cs typeface="Roboto" panose="02000000000000000000" pitchFamily="2" charset="0"/>
            </a:rPr>
            <a:t>13 January 2027</a:t>
          </a:r>
        </a:p>
      </dgm:t>
    </dgm:pt>
    <dgm:pt modelId="{51A69B3C-D2C9-4A0A-B3BA-1C39FC1A084A}" type="parTrans" cxnId="{5F823CA2-9A79-4DD4-B757-8B42286D3271}">
      <dgm:prSet/>
      <dgm:spPr/>
      <dgm:t>
        <a:bodyPr/>
        <a:lstStyle/>
        <a:p>
          <a:endParaRPr lang="en-US"/>
        </a:p>
      </dgm:t>
    </dgm:pt>
    <dgm:pt modelId="{66EBBD8B-F1F8-4C5A-BB46-19E8B70F5DD6}" type="sibTrans" cxnId="{5F823CA2-9A79-4DD4-B757-8B42286D3271}">
      <dgm:prSet/>
      <dgm:spPr/>
      <dgm:t>
        <a:bodyPr/>
        <a:lstStyle/>
        <a:p>
          <a:endParaRPr lang="en-US"/>
        </a:p>
      </dgm:t>
    </dgm:pt>
    <dgm:pt modelId="{901F5441-C162-4E84-BC98-CCE6A8A9DBF3}">
      <dgm:prSet custT="1"/>
      <dgm:spPr>
        <a:xfrm>
          <a:off x="4690474" y="2140073"/>
          <a:ext cx="3536572" cy="855297"/>
        </a:xfrm>
        <a:prstGeom prst="rect">
          <a:avLst/>
        </a:prstGeom>
        <a:noFill/>
        <a:ln>
          <a:noFill/>
        </a:ln>
        <a:effectLst/>
      </dgm:spPr>
      <dgm:t>
        <a:bodyPr/>
        <a:lstStyle/>
        <a:p>
          <a:pPr>
            <a:lnSpc>
              <a:spcPct val="100000"/>
            </a:lnSpc>
            <a:buNone/>
          </a:pPr>
          <a:r>
            <a:rPr lang="en-US" sz="20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UCAS </a:t>
          </a:r>
          <a:r>
            <a:rPr lang="en-GB" sz="20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equal consideration date</a:t>
          </a:r>
          <a:r>
            <a:rPr lang="en-US" sz="20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 for </a:t>
          </a:r>
          <a:r>
            <a:rPr lang="en-GB" sz="2000" b="0" i="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dance, drama, or musical theatre course applications. </a:t>
          </a:r>
          <a:endParaRPr lang="en-US" sz="20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endParaRPr>
        </a:p>
      </dgm:t>
    </dgm:pt>
    <dgm:pt modelId="{49BE3330-361C-495E-88D6-7EE2DEA04C12}" type="parTrans" cxnId="{22A52BCE-05B0-478E-80AC-7A27EF6521F8}">
      <dgm:prSet/>
      <dgm:spPr/>
      <dgm:t>
        <a:bodyPr/>
        <a:lstStyle/>
        <a:p>
          <a:endParaRPr lang="en-US"/>
        </a:p>
      </dgm:t>
    </dgm:pt>
    <dgm:pt modelId="{DF0250FB-099C-46B1-9A85-7EEDA6B997A2}" type="sibTrans" cxnId="{22A52BCE-05B0-478E-80AC-7A27EF6521F8}">
      <dgm:prSet/>
      <dgm:spPr/>
      <dgm:t>
        <a:bodyPr/>
        <a:lstStyle/>
        <a:p>
          <a:endParaRPr lang="en-US"/>
        </a:p>
      </dgm:t>
    </dgm:pt>
    <dgm:pt modelId="{485ED482-14F0-4EEC-940C-A9E8A27BD171}" type="pres">
      <dgm:prSet presAssocID="{CB7D4C34-F285-4338-B5B0-CECEDB17EB8C}" presName="root" presStyleCnt="0">
        <dgm:presLayoutVars>
          <dgm:dir/>
          <dgm:resizeHandles val="exact"/>
        </dgm:presLayoutVars>
      </dgm:prSet>
      <dgm:spPr/>
    </dgm:pt>
    <dgm:pt modelId="{B062BB5F-E127-40ED-AE08-02FD38B3F04F}" type="pres">
      <dgm:prSet presAssocID="{3C5D053E-F86D-42CA-B50F-35F236E683CE}" presName="compNode" presStyleCnt="0"/>
      <dgm:spPr/>
    </dgm:pt>
    <dgm:pt modelId="{1ED8C3D9-6610-4AF4-84E1-AD58CA2486DF}" type="pres">
      <dgm:prSet presAssocID="{3C5D053E-F86D-42CA-B50F-35F236E683CE}" presName="bgRect" presStyleLbl="bgShp" presStyleIdx="0" presStyleCnt="3"/>
      <dgm:spPr>
        <a:xfrm>
          <a:off x="0" y="1828"/>
          <a:ext cx="8228012" cy="855297"/>
        </a:xfrm>
        <a:prstGeom prst="roundRect">
          <a:avLst>
            <a:gd name="adj" fmla="val 10000"/>
          </a:avLst>
        </a:prstGeom>
        <a:solidFill>
          <a:srgbClr val="3BC0C7">
            <a:tint val="40000"/>
            <a:hueOff val="0"/>
            <a:satOff val="0"/>
            <a:lumOff val="0"/>
            <a:alphaOff val="0"/>
          </a:srgbClr>
        </a:solidFill>
        <a:ln>
          <a:noFill/>
        </a:ln>
        <a:effectLst/>
      </dgm:spPr>
    </dgm:pt>
    <dgm:pt modelId="{C9694FD1-158C-42C6-9B86-297674C4758E}" type="pres">
      <dgm:prSet presAssocID="{3C5D053E-F86D-42CA-B50F-35F236E683CE}" presName="iconRect" presStyleLbl="node1" presStyleIdx="0" presStyleCnt="3" custScaleX="136255" custScaleY="119387" custLinFactNeighborY="5276"/>
      <dgm:spPr>
        <a:xfrm>
          <a:off x="258727" y="219090"/>
          <a:ext cx="470413" cy="47041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rgbClr val="FFFFFF">
              <a:hueOff val="0"/>
              <a:satOff val="0"/>
              <a:lumOff val="0"/>
              <a:alphaOff val="0"/>
            </a:srgbClr>
          </a:solidFill>
          <a:prstDash val="solid"/>
          <a:miter lim="800000"/>
        </a:ln>
        <a:effectLst/>
      </dgm:spPr>
      <dgm:extLst>
        <a:ext uri="{E40237B7-FDA0-4F09-8148-C483321AD2D9}">
          <dgm14:cNvPr xmlns:dgm14="http://schemas.microsoft.com/office/drawing/2010/diagram" id="0" name="" descr="Books"/>
        </a:ext>
      </dgm:extLst>
    </dgm:pt>
    <dgm:pt modelId="{E726231A-B074-433E-9A1D-1174BBAD73B4}" type="pres">
      <dgm:prSet presAssocID="{3C5D053E-F86D-42CA-B50F-35F236E683CE}" presName="spaceRect" presStyleCnt="0"/>
      <dgm:spPr/>
    </dgm:pt>
    <dgm:pt modelId="{C7F13E9A-A2CD-48C6-B002-B112303D50D5}" type="pres">
      <dgm:prSet presAssocID="{3C5D053E-F86D-42CA-B50F-35F236E683CE}" presName="parTx" presStyleLbl="revTx" presStyleIdx="0" presStyleCnt="6">
        <dgm:presLayoutVars>
          <dgm:chMax val="0"/>
          <dgm:chPref val="0"/>
        </dgm:presLayoutVars>
      </dgm:prSet>
      <dgm:spPr/>
    </dgm:pt>
    <dgm:pt modelId="{6F97CFD5-E456-4362-8BF5-D2F1EDC6BEE7}" type="pres">
      <dgm:prSet presAssocID="{3C5D053E-F86D-42CA-B50F-35F236E683CE}" presName="desTx" presStyleLbl="revTx" presStyleIdx="1" presStyleCnt="6">
        <dgm:presLayoutVars/>
      </dgm:prSet>
      <dgm:spPr/>
    </dgm:pt>
    <dgm:pt modelId="{8036689A-F0CB-4C23-92DC-748BAF5FFD07}" type="pres">
      <dgm:prSet presAssocID="{E7B78712-1AD7-4CB9-BD03-A2960E8DD74D}" presName="sibTrans" presStyleCnt="0"/>
      <dgm:spPr/>
    </dgm:pt>
    <dgm:pt modelId="{07920E00-9701-4109-92D2-B7480697A8CC}" type="pres">
      <dgm:prSet presAssocID="{F394B8E5-E345-49D5-96C8-5D5DCC1C838A}" presName="compNode" presStyleCnt="0"/>
      <dgm:spPr/>
    </dgm:pt>
    <dgm:pt modelId="{D482A9A0-C233-4662-ACDB-65C40672D32C}" type="pres">
      <dgm:prSet presAssocID="{F394B8E5-E345-49D5-96C8-5D5DCC1C838A}" presName="bgRect" presStyleLbl="bgShp" presStyleIdx="1" presStyleCnt="3"/>
      <dgm:spPr>
        <a:xfrm>
          <a:off x="0" y="1070951"/>
          <a:ext cx="8228012" cy="855297"/>
        </a:xfrm>
        <a:prstGeom prst="roundRect">
          <a:avLst>
            <a:gd name="adj" fmla="val 10000"/>
          </a:avLst>
        </a:prstGeom>
        <a:solidFill>
          <a:srgbClr val="3BC0C7">
            <a:tint val="40000"/>
            <a:hueOff val="0"/>
            <a:satOff val="0"/>
            <a:lumOff val="0"/>
            <a:alphaOff val="0"/>
          </a:srgbClr>
        </a:solidFill>
        <a:ln>
          <a:noFill/>
        </a:ln>
        <a:effectLst/>
      </dgm:spPr>
    </dgm:pt>
    <dgm:pt modelId="{E73C27DF-F8E2-48C9-BFA7-56AEE87F648A}" type="pres">
      <dgm:prSet presAssocID="{F394B8E5-E345-49D5-96C8-5D5DCC1C838A}" presName="iconRect" presStyleLbl="node1" presStyleIdx="1" presStyleCnt="3" custScaleX="132628" custScaleY="125128"/>
      <dgm:spPr>
        <a:xfrm>
          <a:off x="258727" y="1263393"/>
          <a:ext cx="470413" cy="47041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rgbClr val="FFFFFF">
              <a:hueOff val="0"/>
              <a:satOff val="0"/>
              <a:lumOff val="0"/>
              <a:alphaOff val="0"/>
            </a:srgbClr>
          </a:solidFill>
          <a:prstDash val="solid"/>
          <a:miter lim="800000"/>
        </a:ln>
        <a:effectLst/>
      </dgm:spPr>
      <dgm:extLst>
        <a:ext uri="{E40237B7-FDA0-4F09-8148-C483321AD2D9}">
          <dgm14:cNvPr xmlns:dgm14="http://schemas.microsoft.com/office/drawing/2010/diagram" id="0" name="" descr="Music"/>
        </a:ext>
      </dgm:extLst>
    </dgm:pt>
    <dgm:pt modelId="{EC183124-B1BF-435F-B234-59EC055A3A9E}" type="pres">
      <dgm:prSet presAssocID="{F394B8E5-E345-49D5-96C8-5D5DCC1C838A}" presName="spaceRect" presStyleCnt="0"/>
      <dgm:spPr/>
    </dgm:pt>
    <dgm:pt modelId="{2DA877A5-50A5-4ADE-98DC-323243A3C3E4}" type="pres">
      <dgm:prSet presAssocID="{F394B8E5-E345-49D5-96C8-5D5DCC1C838A}" presName="parTx" presStyleLbl="revTx" presStyleIdx="2" presStyleCnt="6">
        <dgm:presLayoutVars>
          <dgm:chMax val="0"/>
          <dgm:chPref val="0"/>
        </dgm:presLayoutVars>
      </dgm:prSet>
      <dgm:spPr/>
    </dgm:pt>
    <dgm:pt modelId="{B3CAB626-499C-43DD-B7CE-7506CD0D76A3}" type="pres">
      <dgm:prSet presAssocID="{F394B8E5-E345-49D5-96C8-5D5DCC1C838A}" presName="desTx" presStyleLbl="revTx" presStyleIdx="3" presStyleCnt="6">
        <dgm:presLayoutVars/>
      </dgm:prSet>
      <dgm:spPr/>
    </dgm:pt>
    <dgm:pt modelId="{24EFAABA-C91D-4067-B33E-8E3A073B9D8B}" type="pres">
      <dgm:prSet presAssocID="{5C46DE98-0063-4335-8EE7-FFA25F893935}" presName="sibTrans" presStyleCnt="0"/>
      <dgm:spPr/>
    </dgm:pt>
    <dgm:pt modelId="{7E51E79D-738F-47C5-8B0F-0CF2740B287F}" type="pres">
      <dgm:prSet presAssocID="{C68AE64F-9762-4C86-8AE4-1BC276CD0A55}" presName="compNode" presStyleCnt="0"/>
      <dgm:spPr/>
    </dgm:pt>
    <dgm:pt modelId="{7570B959-A681-4CB3-8589-29A69B081328}" type="pres">
      <dgm:prSet presAssocID="{C68AE64F-9762-4C86-8AE4-1BC276CD0A55}" presName="bgRect" presStyleLbl="bgShp" presStyleIdx="2" presStyleCnt="3"/>
      <dgm:spPr>
        <a:xfrm>
          <a:off x="0" y="2140073"/>
          <a:ext cx="8228012" cy="855297"/>
        </a:xfrm>
        <a:prstGeom prst="roundRect">
          <a:avLst>
            <a:gd name="adj" fmla="val 10000"/>
          </a:avLst>
        </a:prstGeom>
        <a:solidFill>
          <a:srgbClr val="3BC0C7">
            <a:tint val="40000"/>
            <a:hueOff val="0"/>
            <a:satOff val="0"/>
            <a:lumOff val="0"/>
            <a:alphaOff val="0"/>
          </a:srgbClr>
        </a:solidFill>
        <a:ln>
          <a:noFill/>
        </a:ln>
        <a:effectLst/>
      </dgm:spPr>
    </dgm:pt>
    <dgm:pt modelId="{92DD68B1-FBE6-49CD-A01D-9786B5B3BF9D}" type="pres">
      <dgm:prSet presAssocID="{C68AE64F-9762-4C86-8AE4-1BC276CD0A55}" presName="iconRect" presStyleLbl="node1" presStyleIdx="2" presStyleCnt="3" custScaleX="133837" custScaleY="144647"/>
      <dgm:spPr>
        <a:xfrm>
          <a:off x="258727" y="2332515"/>
          <a:ext cx="470413" cy="470413"/>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rgbClr val="FFFFFF">
              <a:hueOff val="0"/>
              <a:satOff val="0"/>
              <a:lumOff val="0"/>
              <a:alphaOff val="0"/>
            </a:srgbClr>
          </a:solidFill>
          <a:prstDash val="solid"/>
          <a:miter lim="800000"/>
        </a:ln>
        <a:effectLst/>
      </dgm:spPr>
      <dgm:extLst>
        <a:ext uri="{E40237B7-FDA0-4F09-8148-C483321AD2D9}">
          <dgm14:cNvPr xmlns:dgm14="http://schemas.microsoft.com/office/drawing/2010/diagram" id="0" name="" descr="Drama"/>
        </a:ext>
      </dgm:extLst>
    </dgm:pt>
    <dgm:pt modelId="{7C45A0EF-D8B1-42A5-8135-C7D7C9CB9B44}" type="pres">
      <dgm:prSet presAssocID="{C68AE64F-9762-4C86-8AE4-1BC276CD0A55}" presName="spaceRect" presStyleCnt="0"/>
      <dgm:spPr/>
    </dgm:pt>
    <dgm:pt modelId="{8833C7D2-4B01-4192-909A-F94490CEBB7B}" type="pres">
      <dgm:prSet presAssocID="{C68AE64F-9762-4C86-8AE4-1BC276CD0A55}" presName="parTx" presStyleLbl="revTx" presStyleIdx="4" presStyleCnt="6">
        <dgm:presLayoutVars>
          <dgm:chMax val="0"/>
          <dgm:chPref val="0"/>
        </dgm:presLayoutVars>
      </dgm:prSet>
      <dgm:spPr/>
    </dgm:pt>
    <dgm:pt modelId="{58E47ACB-8A27-41BF-91DF-3B381B195449}" type="pres">
      <dgm:prSet presAssocID="{C68AE64F-9762-4C86-8AE4-1BC276CD0A55}" presName="desTx" presStyleLbl="revTx" presStyleIdx="5" presStyleCnt="6">
        <dgm:presLayoutVars/>
      </dgm:prSet>
      <dgm:spPr/>
    </dgm:pt>
  </dgm:ptLst>
  <dgm:cxnLst>
    <dgm:cxn modelId="{90C34205-C4C5-42E6-A393-9479B57BF29F}" srcId="{CB7D4C34-F285-4338-B5B0-CECEDB17EB8C}" destId="{3C5D053E-F86D-42CA-B50F-35F236E683CE}" srcOrd="0" destOrd="0" parTransId="{1B585206-5186-448C-BDA0-15A3C76BA471}" sibTransId="{E7B78712-1AD7-4CB9-BD03-A2960E8DD74D}"/>
    <dgm:cxn modelId="{FA5C1C0F-F6FD-4CA3-B582-FBE1A36E0EFF}" type="presOf" srcId="{F394B8E5-E345-49D5-96C8-5D5DCC1C838A}" destId="{2DA877A5-50A5-4ADE-98DC-323243A3C3E4}" srcOrd="0" destOrd="0" presId="urn:microsoft.com/office/officeart/2018/2/layout/IconVerticalSolidList"/>
    <dgm:cxn modelId="{57253610-45A4-47A0-8795-DC5CC41FB2C4}" type="presOf" srcId="{CB7D4C34-F285-4338-B5B0-CECEDB17EB8C}" destId="{485ED482-14F0-4EEC-940C-A9E8A27BD171}" srcOrd="0" destOrd="0" presId="urn:microsoft.com/office/officeart/2018/2/layout/IconVerticalSolidList"/>
    <dgm:cxn modelId="{C37D973C-9267-4FA0-8B9E-DFE3C506A704}" type="presOf" srcId="{3C5D053E-F86D-42CA-B50F-35F236E683CE}" destId="{C7F13E9A-A2CD-48C6-B002-B112303D50D5}" srcOrd="0" destOrd="0" presId="urn:microsoft.com/office/officeart/2018/2/layout/IconVerticalSolidList"/>
    <dgm:cxn modelId="{C3E92267-0DE4-41D3-9A60-D909E8F4DEE9}" srcId="{F394B8E5-E345-49D5-96C8-5D5DCC1C838A}" destId="{B7326018-D203-4C02-BAED-FC02AC796860}" srcOrd="0" destOrd="0" parTransId="{BC39CA06-4608-4807-838A-40F0A7EA5EB2}" sibTransId="{0AE32318-A7C3-469D-82C0-9EBB7968B482}"/>
    <dgm:cxn modelId="{CD0B2967-29F1-4495-ABE2-3AD45B38C916}" srcId="{3C5D053E-F86D-42CA-B50F-35F236E683CE}" destId="{14E88DAA-F563-4DEA-8F62-1A9330A98279}" srcOrd="0" destOrd="0" parTransId="{3644937F-08D6-47A2-94C5-97F02597E4C4}" sibTransId="{0F27CA35-C44B-4704-95C5-A9C6130D8FD5}"/>
    <dgm:cxn modelId="{DF4AFF68-A092-472F-9960-8634EB8301CC}" type="presOf" srcId="{14E88DAA-F563-4DEA-8F62-1A9330A98279}" destId="{6F97CFD5-E456-4362-8BF5-D2F1EDC6BEE7}" srcOrd="0" destOrd="0" presId="urn:microsoft.com/office/officeart/2018/2/layout/IconVerticalSolidList"/>
    <dgm:cxn modelId="{0204A76A-210D-4F2B-9BDF-AD8A3B91314E}" type="presOf" srcId="{C68AE64F-9762-4C86-8AE4-1BC276CD0A55}" destId="{8833C7D2-4B01-4192-909A-F94490CEBB7B}" srcOrd="0" destOrd="0" presId="urn:microsoft.com/office/officeart/2018/2/layout/IconVerticalSolidList"/>
    <dgm:cxn modelId="{5F823CA2-9A79-4DD4-B757-8B42286D3271}" srcId="{CB7D4C34-F285-4338-B5B0-CECEDB17EB8C}" destId="{C68AE64F-9762-4C86-8AE4-1BC276CD0A55}" srcOrd="2" destOrd="0" parTransId="{51A69B3C-D2C9-4A0A-B3BA-1C39FC1A084A}" sibTransId="{66EBBD8B-F1F8-4C5A-BB46-19E8B70F5DD6}"/>
    <dgm:cxn modelId="{F9EB4BBB-B8E3-40DE-BDE1-0B13F1925B29}" type="presOf" srcId="{B7326018-D203-4C02-BAED-FC02AC796860}" destId="{B3CAB626-499C-43DD-B7CE-7506CD0D76A3}" srcOrd="0" destOrd="0" presId="urn:microsoft.com/office/officeart/2018/2/layout/IconVerticalSolidList"/>
    <dgm:cxn modelId="{6F30B6BC-526B-43F7-B324-5D57E213011B}" type="presOf" srcId="{901F5441-C162-4E84-BC98-CCE6A8A9DBF3}" destId="{58E47ACB-8A27-41BF-91DF-3B381B195449}" srcOrd="0" destOrd="0" presId="urn:microsoft.com/office/officeart/2018/2/layout/IconVerticalSolidList"/>
    <dgm:cxn modelId="{22A52BCE-05B0-478E-80AC-7A27EF6521F8}" srcId="{C68AE64F-9762-4C86-8AE4-1BC276CD0A55}" destId="{901F5441-C162-4E84-BC98-CCE6A8A9DBF3}" srcOrd="0" destOrd="0" parTransId="{49BE3330-361C-495E-88D6-7EE2DEA04C12}" sibTransId="{DF0250FB-099C-46B1-9A85-7EEDA6B997A2}"/>
    <dgm:cxn modelId="{DB4E27DF-A2CE-467D-9CC0-6D1D46B608D3}" srcId="{CB7D4C34-F285-4338-B5B0-CECEDB17EB8C}" destId="{F394B8E5-E345-49D5-96C8-5D5DCC1C838A}" srcOrd="1" destOrd="0" parTransId="{88887AA0-CEFD-4008-BEE8-C58CDE17E8F4}" sibTransId="{5C46DE98-0063-4335-8EE7-FFA25F893935}"/>
    <dgm:cxn modelId="{B5B07E69-36C5-42DA-B8F9-AE0CF2C28F5B}" type="presParOf" srcId="{485ED482-14F0-4EEC-940C-A9E8A27BD171}" destId="{B062BB5F-E127-40ED-AE08-02FD38B3F04F}" srcOrd="0" destOrd="0" presId="urn:microsoft.com/office/officeart/2018/2/layout/IconVerticalSolidList"/>
    <dgm:cxn modelId="{21F2DF89-9AB2-4B5A-B596-BD7B237D5B24}" type="presParOf" srcId="{B062BB5F-E127-40ED-AE08-02FD38B3F04F}" destId="{1ED8C3D9-6610-4AF4-84E1-AD58CA2486DF}" srcOrd="0" destOrd="0" presId="urn:microsoft.com/office/officeart/2018/2/layout/IconVerticalSolidList"/>
    <dgm:cxn modelId="{D0A09BCA-FC14-4202-8825-BC64C6E7E416}" type="presParOf" srcId="{B062BB5F-E127-40ED-AE08-02FD38B3F04F}" destId="{C9694FD1-158C-42C6-9B86-297674C4758E}" srcOrd="1" destOrd="0" presId="urn:microsoft.com/office/officeart/2018/2/layout/IconVerticalSolidList"/>
    <dgm:cxn modelId="{DA6CE42A-3429-4CD6-86F6-7A0972200D4B}" type="presParOf" srcId="{B062BB5F-E127-40ED-AE08-02FD38B3F04F}" destId="{E726231A-B074-433E-9A1D-1174BBAD73B4}" srcOrd="2" destOrd="0" presId="urn:microsoft.com/office/officeart/2018/2/layout/IconVerticalSolidList"/>
    <dgm:cxn modelId="{4A0562B4-2C92-4C85-B455-95C6D493D05E}" type="presParOf" srcId="{B062BB5F-E127-40ED-AE08-02FD38B3F04F}" destId="{C7F13E9A-A2CD-48C6-B002-B112303D50D5}" srcOrd="3" destOrd="0" presId="urn:microsoft.com/office/officeart/2018/2/layout/IconVerticalSolidList"/>
    <dgm:cxn modelId="{F27CFBE4-E39D-431F-BDEE-056BA3E9F8E6}" type="presParOf" srcId="{B062BB5F-E127-40ED-AE08-02FD38B3F04F}" destId="{6F97CFD5-E456-4362-8BF5-D2F1EDC6BEE7}" srcOrd="4" destOrd="0" presId="urn:microsoft.com/office/officeart/2018/2/layout/IconVerticalSolidList"/>
    <dgm:cxn modelId="{BD306A97-1152-4679-87BB-CE09D1ACE807}" type="presParOf" srcId="{485ED482-14F0-4EEC-940C-A9E8A27BD171}" destId="{8036689A-F0CB-4C23-92DC-748BAF5FFD07}" srcOrd="1" destOrd="0" presId="urn:microsoft.com/office/officeart/2018/2/layout/IconVerticalSolidList"/>
    <dgm:cxn modelId="{5B362F4C-AAAC-484F-8032-53CE1959ED45}" type="presParOf" srcId="{485ED482-14F0-4EEC-940C-A9E8A27BD171}" destId="{07920E00-9701-4109-92D2-B7480697A8CC}" srcOrd="2" destOrd="0" presId="urn:microsoft.com/office/officeart/2018/2/layout/IconVerticalSolidList"/>
    <dgm:cxn modelId="{12591F06-67C5-43B6-8524-FD3F6D301E63}" type="presParOf" srcId="{07920E00-9701-4109-92D2-B7480697A8CC}" destId="{D482A9A0-C233-4662-ACDB-65C40672D32C}" srcOrd="0" destOrd="0" presId="urn:microsoft.com/office/officeart/2018/2/layout/IconVerticalSolidList"/>
    <dgm:cxn modelId="{A5881A7C-F5B9-431A-8E9F-E6BEDE5F67FF}" type="presParOf" srcId="{07920E00-9701-4109-92D2-B7480697A8CC}" destId="{E73C27DF-F8E2-48C9-BFA7-56AEE87F648A}" srcOrd="1" destOrd="0" presId="urn:microsoft.com/office/officeart/2018/2/layout/IconVerticalSolidList"/>
    <dgm:cxn modelId="{438BC694-D924-4B77-9123-AECD0E4B9D5D}" type="presParOf" srcId="{07920E00-9701-4109-92D2-B7480697A8CC}" destId="{EC183124-B1BF-435F-B234-59EC055A3A9E}" srcOrd="2" destOrd="0" presId="urn:microsoft.com/office/officeart/2018/2/layout/IconVerticalSolidList"/>
    <dgm:cxn modelId="{14A7A313-EF99-418E-B813-41AEF75CA0BD}" type="presParOf" srcId="{07920E00-9701-4109-92D2-B7480697A8CC}" destId="{2DA877A5-50A5-4ADE-98DC-323243A3C3E4}" srcOrd="3" destOrd="0" presId="urn:microsoft.com/office/officeart/2018/2/layout/IconVerticalSolidList"/>
    <dgm:cxn modelId="{35CD45A2-9035-44AF-B6D7-CC2D52EFF5BD}" type="presParOf" srcId="{07920E00-9701-4109-92D2-B7480697A8CC}" destId="{B3CAB626-499C-43DD-B7CE-7506CD0D76A3}" srcOrd="4" destOrd="0" presId="urn:microsoft.com/office/officeart/2018/2/layout/IconVerticalSolidList"/>
    <dgm:cxn modelId="{A8D9EA16-2FC3-483B-8C83-672F2EDA164F}" type="presParOf" srcId="{485ED482-14F0-4EEC-940C-A9E8A27BD171}" destId="{24EFAABA-C91D-4067-B33E-8E3A073B9D8B}" srcOrd="3" destOrd="0" presId="urn:microsoft.com/office/officeart/2018/2/layout/IconVerticalSolidList"/>
    <dgm:cxn modelId="{7D66091B-3EFF-4CBC-BC80-EC89056FA408}" type="presParOf" srcId="{485ED482-14F0-4EEC-940C-A9E8A27BD171}" destId="{7E51E79D-738F-47C5-8B0F-0CF2740B287F}" srcOrd="4" destOrd="0" presId="urn:microsoft.com/office/officeart/2018/2/layout/IconVerticalSolidList"/>
    <dgm:cxn modelId="{4D55B967-512B-4F38-AB6F-DCD7C1331D8A}" type="presParOf" srcId="{7E51E79D-738F-47C5-8B0F-0CF2740B287F}" destId="{7570B959-A681-4CB3-8589-29A69B081328}" srcOrd="0" destOrd="0" presId="urn:microsoft.com/office/officeart/2018/2/layout/IconVerticalSolidList"/>
    <dgm:cxn modelId="{7BC39E10-6BFE-40BB-98FC-78AE4BD471B8}" type="presParOf" srcId="{7E51E79D-738F-47C5-8B0F-0CF2740B287F}" destId="{92DD68B1-FBE6-49CD-A01D-9786B5B3BF9D}" srcOrd="1" destOrd="0" presId="urn:microsoft.com/office/officeart/2018/2/layout/IconVerticalSolidList"/>
    <dgm:cxn modelId="{A40BC2BA-63D3-4FAA-8296-B2A0E3005247}" type="presParOf" srcId="{7E51E79D-738F-47C5-8B0F-0CF2740B287F}" destId="{7C45A0EF-D8B1-42A5-8135-C7D7C9CB9B44}" srcOrd="2" destOrd="0" presId="urn:microsoft.com/office/officeart/2018/2/layout/IconVerticalSolidList"/>
    <dgm:cxn modelId="{6B0ED57A-4646-47EA-907C-DBAB23AD4033}" type="presParOf" srcId="{7E51E79D-738F-47C5-8B0F-0CF2740B287F}" destId="{8833C7D2-4B01-4192-909A-F94490CEBB7B}" srcOrd="3" destOrd="0" presId="urn:microsoft.com/office/officeart/2018/2/layout/IconVerticalSolidList"/>
    <dgm:cxn modelId="{A095E0C4-9E1A-4952-8EE8-5A309452F69D}" type="presParOf" srcId="{7E51E79D-738F-47C5-8B0F-0CF2740B287F}" destId="{58E47ACB-8A27-41BF-91DF-3B381B195449}" srcOrd="4"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726CF67-CDFB-45AE-B145-B987EC3E5365}" type="doc">
      <dgm:prSet loTypeId="urn:microsoft.com/office/officeart/2018/2/layout/IconVerticalSolidList" loCatId="icon" qsTypeId="urn:microsoft.com/office/officeart/2005/8/quickstyle/simple4" qsCatId="simple" csTypeId="urn:microsoft.com/office/officeart/2005/8/colors/accent6_5" csCatId="accent6" phldr="1"/>
      <dgm:spPr/>
      <dgm:t>
        <a:bodyPr/>
        <a:lstStyle/>
        <a:p>
          <a:endParaRPr lang="en-US"/>
        </a:p>
      </dgm:t>
    </dgm:pt>
    <dgm:pt modelId="{1148BBB9-BF2F-4689-B0C4-F774FFDA08BA}">
      <dgm:prSet custT="1"/>
      <dgm:spPr/>
      <dgm:t>
        <a:bodyPr/>
        <a:lstStyle/>
        <a:p>
          <a:pPr>
            <a:lnSpc>
              <a:spcPct val="100000"/>
            </a:lnSpc>
          </a:pPr>
          <a:endParaRPr lang="en-US" sz="6600" b="0" i="0" kern="1200">
            <a:effectLst/>
            <a:latin typeface="Roboto Light "/>
            <a:ea typeface="+mn-ea"/>
            <a:cs typeface="+mn-cs"/>
          </a:endParaRPr>
        </a:p>
      </dgm:t>
    </dgm:pt>
    <dgm:pt modelId="{BF2204B6-B4B1-4EF1-B14B-2D1EEAAB1B24}" type="parTrans" cxnId="{6FB4795C-DEFE-4489-A2B9-0FAC210F1839}">
      <dgm:prSet/>
      <dgm:spPr/>
      <dgm:t>
        <a:bodyPr/>
        <a:lstStyle/>
        <a:p>
          <a:endParaRPr lang="en-US" sz="5400">
            <a:latin typeface="Roboto Light "/>
          </a:endParaRPr>
        </a:p>
      </dgm:t>
    </dgm:pt>
    <dgm:pt modelId="{B8DDF711-3D50-48EA-92C3-0FBAE977034B}" type="sibTrans" cxnId="{6FB4795C-DEFE-4489-A2B9-0FAC210F1839}">
      <dgm:prSet/>
      <dgm:spPr/>
      <dgm:t>
        <a:bodyPr/>
        <a:lstStyle/>
        <a:p>
          <a:endParaRPr lang="en-US" sz="5400">
            <a:latin typeface="Roboto Light "/>
          </a:endParaRPr>
        </a:p>
      </dgm:t>
    </dgm:pt>
    <dgm:pt modelId="{718C17D6-C24F-45C7-A4E2-799E77F01C92}">
      <dgm:prSet custT="1"/>
      <dgm:spPr/>
      <dgm:t>
        <a:bodyPr/>
        <a:lstStyle/>
        <a:p>
          <a:pPr>
            <a:lnSpc>
              <a:spcPct val="100000"/>
            </a:lnSpc>
          </a:pPr>
          <a:endParaRPr lang="en-US" sz="6600" b="0">
            <a:latin typeface="Roboto Light "/>
          </a:endParaRPr>
        </a:p>
      </dgm:t>
    </dgm:pt>
    <dgm:pt modelId="{4925B3D0-3BFF-4942-B8E6-079955F45EEE}" type="parTrans" cxnId="{6CFF328D-D197-4A2C-96E5-F372FCD16E29}">
      <dgm:prSet/>
      <dgm:spPr/>
      <dgm:t>
        <a:bodyPr/>
        <a:lstStyle/>
        <a:p>
          <a:endParaRPr lang="en-US" sz="5400">
            <a:latin typeface="Roboto Light "/>
          </a:endParaRPr>
        </a:p>
      </dgm:t>
    </dgm:pt>
    <dgm:pt modelId="{ACF78185-EB21-4217-B381-40931DBBC1B5}" type="sibTrans" cxnId="{6CFF328D-D197-4A2C-96E5-F372FCD16E29}">
      <dgm:prSet/>
      <dgm:spPr/>
      <dgm:t>
        <a:bodyPr/>
        <a:lstStyle/>
        <a:p>
          <a:endParaRPr lang="en-US" sz="5400">
            <a:latin typeface="Roboto Light "/>
          </a:endParaRPr>
        </a:p>
      </dgm:t>
    </dgm:pt>
    <dgm:pt modelId="{397704FC-CDBF-43E7-9B44-CFE4D9D1152A}">
      <dgm:prSet custT="1"/>
      <dgm:spPr/>
      <dgm:t>
        <a:bodyPr/>
        <a:lstStyle/>
        <a:p>
          <a:pPr>
            <a:lnSpc>
              <a:spcPct val="100000"/>
            </a:lnSpc>
          </a:pPr>
          <a:endParaRPr lang="en-US" sz="6600" b="0">
            <a:latin typeface="Roboto Light "/>
          </a:endParaRPr>
        </a:p>
      </dgm:t>
    </dgm:pt>
    <dgm:pt modelId="{88E3FDC8-1FC9-4270-8DA7-BDF64C383880}" type="parTrans" cxnId="{9C85080F-7056-40BD-A40F-E2A31C7F6FFB}">
      <dgm:prSet/>
      <dgm:spPr/>
      <dgm:t>
        <a:bodyPr/>
        <a:lstStyle/>
        <a:p>
          <a:endParaRPr lang="en-US" sz="5400">
            <a:latin typeface="Roboto Light "/>
          </a:endParaRPr>
        </a:p>
      </dgm:t>
    </dgm:pt>
    <dgm:pt modelId="{7962BD69-262A-4D3B-84A5-F8F8564F5FEB}" type="sibTrans" cxnId="{9C85080F-7056-40BD-A40F-E2A31C7F6FFB}">
      <dgm:prSet/>
      <dgm:spPr/>
      <dgm:t>
        <a:bodyPr/>
        <a:lstStyle/>
        <a:p>
          <a:endParaRPr lang="en-US" sz="5400">
            <a:latin typeface="Roboto Light "/>
          </a:endParaRPr>
        </a:p>
      </dgm:t>
    </dgm:pt>
    <dgm:pt modelId="{AF07A7E4-F084-47F3-A3C4-B43CC444540F}" type="pres">
      <dgm:prSet presAssocID="{9726CF67-CDFB-45AE-B145-B987EC3E5365}" presName="root" presStyleCnt="0">
        <dgm:presLayoutVars>
          <dgm:dir/>
          <dgm:resizeHandles val="exact"/>
        </dgm:presLayoutVars>
      </dgm:prSet>
      <dgm:spPr/>
    </dgm:pt>
    <dgm:pt modelId="{602F4A66-618C-4C18-844E-7C797CC28873}" type="pres">
      <dgm:prSet presAssocID="{1148BBB9-BF2F-4689-B0C4-F774FFDA08BA}" presName="compNode" presStyleCnt="0"/>
      <dgm:spPr/>
    </dgm:pt>
    <dgm:pt modelId="{0A1E4F69-54C3-4AD4-8AA1-A8EA1EC8D2B7}" type="pres">
      <dgm:prSet presAssocID="{1148BBB9-BF2F-4689-B0C4-F774FFDA08BA}" presName="bgRect" presStyleLbl="bgShp" presStyleIdx="0" presStyleCnt="3" custLinFactNeighborX="0" custLinFactNeighborY="3731"/>
      <dgm:spPr/>
    </dgm:pt>
    <dgm:pt modelId="{413DA795-E54A-4378-925B-F71B62D86671}" type="pres">
      <dgm:prSet presAssocID="{1148BBB9-BF2F-4689-B0C4-F774FFDA08BA}" presName="iconRect" presStyleLbl="node1" presStyleIdx="0"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rcRect/>
          <a:stretch>
            <a:fillRect/>
          </a:stretch>
        </a:blipFill>
      </dgm:spPr>
      <dgm:extLst>
        <a:ext uri="{E40237B7-FDA0-4F09-8148-C483321AD2D9}">
          <dgm14:cNvPr xmlns:dgm14="http://schemas.microsoft.com/office/drawing/2010/diagram" id="0" name="" descr="Lightbulb and gear with solid fill"/>
        </a:ext>
      </dgm:extLst>
    </dgm:pt>
    <dgm:pt modelId="{E686AB6B-5884-4B8B-B777-FBDE01827767}" type="pres">
      <dgm:prSet presAssocID="{1148BBB9-BF2F-4689-B0C4-F774FFDA08BA}" presName="spaceRect" presStyleCnt="0"/>
      <dgm:spPr/>
    </dgm:pt>
    <dgm:pt modelId="{5BD23485-7A20-4C6E-B752-B144EA5D74CC}" type="pres">
      <dgm:prSet presAssocID="{1148BBB9-BF2F-4689-B0C4-F774FFDA08BA}" presName="parTx" presStyleLbl="revTx" presStyleIdx="0" presStyleCnt="3">
        <dgm:presLayoutVars>
          <dgm:chMax val="0"/>
          <dgm:chPref val="0"/>
        </dgm:presLayoutVars>
      </dgm:prSet>
      <dgm:spPr/>
    </dgm:pt>
    <dgm:pt modelId="{BF030107-DB25-48C1-907B-84259D92A5B4}" type="pres">
      <dgm:prSet presAssocID="{B8DDF711-3D50-48EA-92C3-0FBAE977034B}" presName="sibTrans" presStyleCnt="0"/>
      <dgm:spPr/>
    </dgm:pt>
    <dgm:pt modelId="{90C1679F-5AA3-4EB6-8FCE-62FAF77CDE57}" type="pres">
      <dgm:prSet presAssocID="{718C17D6-C24F-45C7-A4E2-799E77F01C92}" presName="compNode" presStyleCnt="0"/>
      <dgm:spPr/>
    </dgm:pt>
    <dgm:pt modelId="{51047958-E95F-4701-809B-AA39D0E7B327}" type="pres">
      <dgm:prSet presAssocID="{718C17D6-C24F-45C7-A4E2-799E77F01C92}" presName="bgRect" presStyleLbl="bgShp" presStyleIdx="1" presStyleCnt="3"/>
      <dgm:spPr/>
    </dgm:pt>
    <dgm:pt modelId="{3478A8BE-3521-4641-BA76-EEF7E697BDA9}" type="pres">
      <dgm:prSet presAssocID="{718C17D6-C24F-45C7-A4E2-799E77F01C92}" presName="iconRect" presStyleLbl="node1" presStyleIdx="1" presStyleCnt="3"/>
      <dgm:spPr>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dgm:spPr>
      <dgm:extLst>
        <a:ext uri="{E40237B7-FDA0-4F09-8148-C483321AD2D9}">
          <dgm14:cNvPr xmlns:dgm14="http://schemas.microsoft.com/office/drawing/2010/diagram" id="0" name="" descr="Remote learning language with solid fill"/>
        </a:ext>
      </dgm:extLst>
    </dgm:pt>
    <dgm:pt modelId="{2E072252-980E-43A3-95E9-5C3C44C40CF6}" type="pres">
      <dgm:prSet presAssocID="{718C17D6-C24F-45C7-A4E2-799E77F01C92}" presName="spaceRect" presStyleCnt="0"/>
      <dgm:spPr/>
    </dgm:pt>
    <dgm:pt modelId="{B8C46AE8-8B62-47EC-AFB8-A69C4CF31F83}" type="pres">
      <dgm:prSet presAssocID="{718C17D6-C24F-45C7-A4E2-799E77F01C92}" presName="parTx" presStyleLbl="revTx" presStyleIdx="1" presStyleCnt="3">
        <dgm:presLayoutVars>
          <dgm:chMax val="0"/>
          <dgm:chPref val="0"/>
        </dgm:presLayoutVars>
      </dgm:prSet>
      <dgm:spPr/>
    </dgm:pt>
    <dgm:pt modelId="{F270F566-00DD-4DD1-8756-8D6846A6CC24}" type="pres">
      <dgm:prSet presAssocID="{ACF78185-EB21-4217-B381-40931DBBC1B5}" presName="sibTrans" presStyleCnt="0"/>
      <dgm:spPr/>
    </dgm:pt>
    <dgm:pt modelId="{82267A56-5113-41FA-8A48-748107D32988}" type="pres">
      <dgm:prSet presAssocID="{397704FC-CDBF-43E7-9B44-CFE4D9D1152A}" presName="compNode" presStyleCnt="0"/>
      <dgm:spPr/>
    </dgm:pt>
    <dgm:pt modelId="{879E6FE2-40FC-4925-AEC7-4BFFDDB299D0}" type="pres">
      <dgm:prSet presAssocID="{397704FC-CDBF-43E7-9B44-CFE4D9D1152A}" presName="bgRect" presStyleLbl="bgShp" presStyleIdx="2" presStyleCnt="3"/>
      <dgm:spPr/>
    </dgm:pt>
    <dgm:pt modelId="{0C21E035-8DB8-4B2B-9689-A569C4DDCCED}" type="pres">
      <dgm:prSet presAssocID="{397704FC-CDBF-43E7-9B44-CFE4D9D1152A}" presName="iconRect" presStyleLbl="node1" presStyleIdx="2" presStyleCnt="3"/>
      <dgm:spPr>
        <a:blipFill>
          <a:blip xmlns:r="http://schemas.openxmlformats.org/officeDocument/2006/relationships">
            <a:extLst>
              <a:ext uri="{96DAC541-7B7A-43D3-8B79-37D633B846F1}">
                <asvg:svgBlip xmlns:asvg="http://schemas.microsoft.com/office/drawing/2016/SVG/main" r:embed="rId3"/>
              </a:ext>
            </a:extLst>
          </a:blip>
          <a:srcRect/>
          <a:stretch>
            <a:fillRect/>
          </a:stretch>
        </a:blipFill>
      </dgm:spPr>
      <dgm:extLst>
        <a:ext uri="{E40237B7-FDA0-4F09-8148-C483321AD2D9}">
          <dgm14:cNvPr xmlns:dgm14="http://schemas.microsoft.com/office/drawing/2010/diagram" id="0" name="" descr="Postit Notes with solid fill"/>
        </a:ext>
      </dgm:extLst>
    </dgm:pt>
    <dgm:pt modelId="{3F561599-B306-4644-A208-A3D17F570DA9}" type="pres">
      <dgm:prSet presAssocID="{397704FC-CDBF-43E7-9B44-CFE4D9D1152A}" presName="spaceRect" presStyleCnt="0"/>
      <dgm:spPr/>
    </dgm:pt>
    <dgm:pt modelId="{C5AF6709-EC28-4F0F-93FA-B0F4D3C4AF77}" type="pres">
      <dgm:prSet presAssocID="{397704FC-CDBF-43E7-9B44-CFE4D9D1152A}" presName="parTx" presStyleLbl="revTx" presStyleIdx="2" presStyleCnt="3">
        <dgm:presLayoutVars>
          <dgm:chMax val="0"/>
          <dgm:chPref val="0"/>
        </dgm:presLayoutVars>
      </dgm:prSet>
      <dgm:spPr/>
    </dgm:pt>
  </dgm:ptLst>
  <dgm:cxnLst>
    <dgm:cxn modelId="{8B19EE0D-AD49-4917-961C-69F0AC8BA818}" type="presOf" srcId="{9726CF67-CDFB-45AE-B145-B987EC3E5365}" destId="{AF07A7E4-F084-47F3-A3C4-B43CC444540F}" srcOrd="0" destOrd="0" presId="urn:microsoft.com/office/officeart/2018/2/layout/IconVerticalSolidList"/>
    <dgm:cxn modelId="{9C85080F-7056-40BD-A40F-E2A31C7F6FFB}" srcId="{9726CF67-CDFB-45AE-B145-B987EC3E5365}" destId="{397704FC-CDBF-43E7-9B44-CFE4D9D1152A}" srcOrd="2" destOrd="0" parTransId="{88E3FDC8-1FC9-4270-8DA7-BDF64C383880}" sibTransId="{7962BD69-262A-4D3B-84A5-F8F8564F5FEB}"/>
    <dgm:cxn modelId="{6FB4795C-DEFE-4489-A2B9-0FAC210F1839}" srcId="{9726CF67-CDFB-45AE-B145-B987EC3E5365}" destId="{1148BBB9-BF2F-4689-B0C4-F774FFDA08BA}" srcOrd="0" destOrd="0" parTransId="{BF2204B6-B4B1-4EF1-B14B-2D1EEAAB1B24}" sibTransId="{B8DDF711-3D50-48EA-92C3-0FBAE977034B}"/>
    <dgm:cxn modelId="{A4E2F248-9BE5-4765-9522-79103E210C56}" type="presOf" srcId="{397704FC-CDBF-43E7-9B44-CFE4D9D1152A}" destId="{C5AF6709-EC28-4F0F-93FA-B0F4D3C4AF77}" srcOrd="0" destOrd="0" presId="urn:microsoft.com/office/officeart/2018/2/layout/IconVerticalSolidList"/>
    <dgm:cxn modelId="{6CFF328D-D197-4A2C-96E5-F372FCD16E29}" srcId="{9726CF67-CDFB-45AE-B145-B987EC3E5365}" destId="{718C17D6-C24F-45C7-A4E2-799E77F01C92}" srcOrd="1" destOrd="0" parTransId="{4925B3D0-3BFF-4942-B8E6-079955F45EEE}" sibTransId="{ACF78185-EB21-4217-B381-40931DBBC1B5}"/>
    <dgm:cxn modelId="{AF8828EB-FD80-4688-9641-744720B902E8}" type="presOf" srcId="{718C17D6-C24F-45C7-A4E2-799E77F01C92}" destId="{B8C46AE8-8B62-47EC-AFB8-A69C4CF31F83}" srcOrd="0" destOrd="0" presId="urn:microsoft.com/office/officeart/2018/2/layout/IconVerticalSolidList"/>
    <dgm:cxn modelId="{74917AED-3156-46CA-BAD7-0DB5AF266CD0}" type="presOf" srcId="{1148BBB9-BF2F-4689-B0C4-F774FFDA08BA}" destId="{5BD23485-7A20-4C6E-B752-B144EA5D74CC}" srcOrd="0" destOrd="0" presId="urn:microsoft.com/office/officeart/2018/2/layout/IconVerticalSolidList"/>
    <dgm:cxn modelId="{21188DF8-BD77-4984-9E80-A368A34C567B}" type="presParOf" srcId="{AF07A7E4-F084-47F3-A3C4-B43CC444540F}" destId="{602F4A66-618C-4C18-844E-7C797CC28873}" srcOrd="0" destOrd="0" presId="urn:microsoft.com/office/officeart/2018/2/layout/IconVerticalSolidList"/>
    <dgm:cxn modelId="{50C35C5B-AE11-4153-96C3-7F5D5D29CF63}" type="presParOf" srcId="{602F4A66-618C-4C18-844E-7C797CC28873}" destId="{0A1E4F69-54C3-4AD4-8AA1-A8EA1EC8D2B7}" srcOrd="0" destOrd="0" presId="urn:microsoft.com/office/officeart/2018/2/layout/IconVerticalSolidList"/>
    <dgm:cxn modelId="{AEECCD09-A7DE-4B1D-B611-763CF7472996}" type="presParOf" srcId="{602F4A66-618C-4C18-844E-7C797CC28873}" destId="{413DA795-E54A-4378-925B-F71B62D86671}" srcOrd="1" destOrd="0" presId="urn:microsoft.com/office/officeart/2018/2/layout/IconVerticalSolidList"/>
    <dgm:cxn modelId="{52CB94AC-11EB-4C26-BB67-E73CDCEF97B5}" type="presParOf" srcId="{602F4A66-618C-4C18-844E-7C797CC28873}" destId="{E686AB6B-5884-4B8B-B777-FBDE01827767}" srcOrd="2" destOrd="0" presId="urn:microsoft.com/office/officeart/2018/2/layout/IconVerticalSolidList"/>
    <dgm:cxn modelId="{F84C8DA5-655C-4143-B90A-ED3838C7D708}" type="presParOf" srcId="{602F4A66-618C-4C18-844E-7C797CC28873}" destId="{5BD23485-7A20-4C6E-B752-B144EA5D74CC}" srcOrd="3" destOrd="0" presId="urn:microsoft.com/office/officeart/2018/2/layout/IconVerticalSolidList"/>
    <dgm:cxn modelId="{053FF5E1-8D4F-4343-BB72-91C85E2736A2}" type="presParOf" srcId="{AF07A7E4-F084-47F3-A3C4-B43CC444540F}" destId="{BF030107-DB25-48C1-907B-84259D92A5B4}" srcOrd="1" destOrd="0" presId="urn:microsoft.com/office/officeart/2018/2/layout/IconVerticalSolidList"/>
    <dgm:cxn modelId="{A332A706-9B07-4F29-B662-EE2872ADDD50}" type="presParOf" srcId="{AF07A7E4-F084-47F3-A3C4-B43CC444540F}" destId="{90C1679F-5AA3-4EB6-8FCE-62FAF77CDE57}" srcOrd="2" destOrd="0" presId="urn:microsoft.com/office/officeart/2018/2/layout/IconVerticalSolidList"/>
    <dgm:cxn modelId="{84DDA0C0-4A8E-407F-B1A0-7F9EC8735715}" type="presParOf" srcId="{90C1679F-5AA3-4EB6-8FCE-62FAF77CDE57}" destId="{51047958-E95F-4701-809B-AA39D0E7B327}" srcOrd="0" destOrd="0" presId="urn:microsoft.com/office/officeart/2018/2/layout/IconVerticalSolidList"/>
    <dgm:cxn modelId="{A66111C1-B6BC-43D7-B0DC-BCA058CF16A9}" type="presParOf" srcId="{90C1679F-5AA3-4EB6-8FCE-62FAF77CDE57}" destId="{3478A8BE-3521-4641-BA76-EEF7E697BDA9}" srcOrd="1" destOrd="0" presId="urn:microsoft.com/office/officeart/2018/2/layout/IconVerticalSolidList"/>
    <dgm:cxn modelId="{D429324E-7447-40D1-9735-1F19A78F88AB}" type="presParOf" srcId="{90C1679F-5AA3-4EB6-8FCE-62FAF77CDE57}" destId="{2E072252-980E-43A3-95E9-5C3C44C40CF6}" srcOrd="2" destOrd="0" presId="urn:microsoft.com/office/officeart/2018/2/layout/IconVerticalSolidList"/>
    <dgm:cxn modelId="{5F4F1231-819E-4ED4-A50D-DA002D92AA1D}" type="presParOf" srcId="{90C1679F-5AA3-4EB6-8FCE-62FAF77CDE57}" destId="{B8C46AE8-8B62-47EC-AFB8-A69C4CF31F83}" srcOrd="3" destOrd="0" presId="urn:microsoft.com/office/officeart/2018/2/layout/IconVerticalSolidList"/>
    <dgm:cxn modelId="{C5263E87-E1C1-47C2-83AD-6F1FE31EDD46}" type="presParOf" srcId="{AF07A7E4-F084-47F3-A3C4-B43CC444540F}" destId="{F270F566-00DD-4DD1-8756-8D6846A6CC24}" srcOrd="3" destOrd="0" presId="urn:microsoft.com/office/officeart/2018/2/layout/IconVerticalSolidList"/>
    <dgm:cxn modelId="{4948EC16-A052-4B56-8304-B669E091E928}" type="presParOf" srcId="{AF07A7E4-F084-47F3-A3C4-B43CC444540F}" destId="{82267A56-5113-41FA-8A48-748107D32988}" srcOrd="4" destOrd="0" presId="urn:microsoft.com/office/officeart/2018/2/layout/IconVerticalSolidList"/>
    <dgm:cxn modelId="{C19C83BF-20E3-4143-815D-135BC0376DED}" type="presParOf" srcId="{82267A56-5113-41FA-8A48-748107D32988}" destId="{879E6FE2-40FC-4925-AEC7-4BFFDDB299D0}" srcOrd="0" destOrd="0" presId="urn:microsoft.com/office/officeart/2018/2/layout/IconVerticalSolidList"/>
    <dgm:cxn modelId="{52A9E036-0E2B-4FC5-B63D-E0E240C037A8}" type="presParOf" srcId="{82267A56-5113-41FA-8A48-748107D32988}" destId="{0C21E035-8DB8-4B2B-9689-A569C4DDCCED}" srcOrd="1" destOrd="0" presId="urn:microsoft.com/office/officeart/2018/2/layout/IconVerticalSolidList"/>
    <dgm:cxn modelId="{2210E98D-C5D9-4323-ACD3-8F4FAD78A574}" type="presParOf" srcId="{82267A56-5113-41FA-8A48-748107D32988}" destId="{3F561599-B306-4644-A208-A3D17F570DA9}" srcOrd="2" destOrd="0" presId="urn:microsoft.com/office/officeart/2018/2/layout/IconVerticalSolidList"/>
    <dgm:cxn modelId="{3A0C646F-A49D-4CCD-99C3-1C3F0ABA9739}" type="presParOf" srcId="{82267A56-5113-41FA-8A48-748107D32988}" destId="{C5AF6709-EC28-4F0F-93FA-B0F4D3C4AF7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D8C3D9-6610-4AF4-84E1-AD58CA2486DF}">
      <dsp:nvSpPr>
        <dsp:cNvPr id="0" name=""/>
        <dsp:cNvSpPr/>
      </dsp:nvSpPr>
      <dsp:spPr>
        <a:xfrm>
          <a:off x="0" y="544"/>
          <a:ext cx="10508853" cy="1273317"/>
        </a:xfrm>
        <a:prstGeom prst="roundRect">
          <a:avLst>
            <a:gd name="adj" fmla="val 10000"/>
          </a:avLst>
        </a:prstGeom>
        <a:solidFill>
          <a:srgbClr val="3BC0C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C9694FD1-158C-42C6-9B86-297674C4758E}">
      <dsp:nvSpPr>
        <dsp:cNvPr id="0" name=""/>
        <dsp:cNvSpPr/>
      </dsp:nvSpPr>
      <dsp:spPr>
        <a:xfrm>
          <a:off x="258227" y="256103"/>
          <a:ext cx="954227" cy="836096"/>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tretch>
            <a:fillRect/>
          </a:stretch>
        </a:blip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7F13E9A-A2CD-48C6-B002-B112303D50D5}">
      <dsp:nvSpPr>
        <dsp:cNvPr id="0" name=""/>
        <dsp:cNvSpPr/>
      </dsp:nvSpPr>
      <dsp:spPr>
        <a:xfrm>
          <a:off x="1470681" y="544"/>
          <a:ext cx="4728983" cy="1273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759" tIns="134759" rIns="134759" bIns="134759" numCol="1" spcCol="1270" anchor="ctr" anchorCtr="0">
          <a:noAutofit/>
        </a:bodyPr>
        <a:lstStyle/>
        <a:p>
          <a:pPr marL="0" lvl="0" indent="0" algn="l" defTabSz="1244600">
            <a:lnSpc>
              <a:spcPct val="100000"/>
            </a:lnSpc>
            <a:spcBef>
              <a:spcPct val="0"/>
            </a:spcBef>
            <a:spcAft>
              <a:spcPct val="35000"/>
            </a:spcAft>
            <a:buNone/>
          </a:pPr>
          <a:r>
            <a:rPr lang="en-US" sz="2800" b="1" kern="1200" dirty="0">
              <a:solidFill>
                <a:srgbClr val="1F2834">
                  <a:hueOff val="0"/>
                  <a:satOff val="0"/>
                  <a:lumOff val="0"/>
                  <a:alphaOff val="0"/>
                </a:srgbClr>
              </a:solidFill>
              <a:latin typeface="Roboto" panose="02000000000000000000" pitchFamily="2" charset="0"/>
              <a:ea typeface="Roboto" panose="02000000000000000000" pitchFamily="2" charset="0"/>
              <a:cs typeface="Roboto" panose="02000000000000000000" pitchFamily="2" charset="0"/>
            </a:rPr>
            <a:t>9 July 2026  </a:t>
          </a:r>
        </a:p>
      </dsp:txBody>
      <dsp:txXfrm>
        <a:off x="1470681" y="544"/>
        <a:ext cx="4728983" cy="1273317"/>
      </dsp:txXfrm>
    </dsp:sp>
    <dsp:sp modelId="{6F97CFD5-E456-4362-8BF5-D2F1EDC6BEE7}">
      <dsp:nvSpPr>
        <dsp:cNvPr id="0" name=""/>
        <dsp:cNvSpPr/>
      </dsp:nvSpPr>
      <dsp:spPr>
        <a:xfrm>
          <a:off x="6199665" y="544"/>
          <a:ext cx="4309187" cy="1273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759" tIns="134759" rIns="134759" bIns="134759" numCol="1" spcCol="1270" anchor="ctr" anchorCtr="0">
          <a:noAutofit/>
        </a:bodyPr>
        <a:lstStyle/>
        <a:p>
          <a:pPr marL="0" lvl="0" indent="0" algn="l" defTabSz="889000">
            <a:lnSpc>
              <a:spcPct val="100000"/>
            </a:lnSpc>
            <a:spcBef>
              <a:spcPct val="0"/>
            </a:spcBef>
            <a:spcAft>
              <a:spcPct val="35000"/>
            </a:spcAft>
            <a:buNone/>
          </a:pPr>
          <a:r>
            <a:rPr lang="en-US" sz="2000" kern="1200" dirty="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Students can start submitting applications for courses starting in 2027</a:t>
          </a:r>
        </a:p>
      </dsp:txBody>
      <dsp:txXfrm>
        <a:off x="6199665" y="544"/>
        <a:ext cx="4309187" cy="1273317"/>
      </dsp:txXfrm>
    </dsp:sp>
    <dsp:sp modelId="{D482A9A0-C233-4662-ACDB-65C40672D32C}">
      <dsp:nvSpPr>
        <dsp:cNvPr id="0" name=""/>
        <dsp:cNvSpPr/>
      </dsp:nvSpPr>
      <dsp:spPr>
        <a:xfrm>
          <a:off x="0" y="1592191"/>
          <a:ext cx="10508853" cy="1273317"/>
        </a:xfrm>
        <a:prstGeom prst="roundRect">
          <a:avLst>
            <a:gd name="adj" fmla="val 10000"/>
          </a:avLst>
        </a:prstGeom>
        <a:solidFill>
          <a:srgbClr val="3BC0C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E73C27DF-F8E2-48C9-BFA7-56AEE87F648A}">
      <dsp:nvSpPr>
        <dsp:cNvPr id="0" name=""/>
        <dsp:cNvSpPr/>
      </dsp:nvSpPr>
      <dsp:spPr>
        <a:xfrm>
          <a:off x="270927" y="1790698"/>
          <a:ext cx="928826" cy="876302"/>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A877A5-50A5-4ADE-98DC-323243A3C3E4}">
      <dsp:nvSpPr>
        <dsp:cNvPr id="0" name=""/>
        <dsp:cNvSpPr/>
      </dsp:nvSpPr>
      <dsp:spPr>
        <a:xfrm>
          <a:off x="1470681" y="1592191"/>
          <a:ext cx="4728983" cy="1273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759" tIns="134759" rIns="134759" bIns="134759" numCol="1" spcCol="1270" anchor="ctr" anchorCtr="0">
          <a:noAutofit/>
        </a:bodyPr>
        <a:lstStyle/>
        <a:p>
          <a:pPr marL="0" lvl="0" indent="0" algn="l" defTabSz="1244600">
            <a:lnSpc>
              <a:spcPct val="100000"/>
            </a:lnSpc>
            <a:spcBef>
              <a:spcPct val="0"/>
            </a:spcBef>
            <a:spcAft>
              <a:spcPct val="35000"/>
            </a:spcAft>
            <a:buNone/>
          </a:pPr>
          <a:r>
            <a:rPr lang="en-US" sz="2800" b="1" kern="1200" dirty="0">
              <a:solidFill>
                <a:srgbClr val="1F2834">
                  <a:hueOff val="0"/>
                  <a:satOff val="0"/>
                  <a:lumOff val="0"/>
                  <a:alphaOff val="0"/>
                </a:srgbClr>
              </a:solidFill>
              <a:latin typeface="Roboto" panose="02000000000000000000" pitchFamily="2" charset="0"/>
              <a:ea typeface="Roboto" panose="02000000000000000000" pitchFamily="2" charset="0"/>
              <a:cs typeface="Roboto" panose="02000000000000000000" pitchFamily="2" charset="0"/>
            </a:rPr>
            <a:t>1 October 2026</a:t>
          </a:r>
        </a:p>
      </dsp:txBody>
      <dsp:txXfrm>
        <a:off x="1470681" y="1592191"/>
        <a:ext cx="4728983" cy="1273317"/>
      </dsp:txXfrm>
    </dsp:sp>
    <dsp:sp modelId="{B3CAB626-499C-43DD-B7CE-7506CD0D76A3}">
      <dsp:nvSpPr>
        <dsp:cNvPr id="0" name=""/>
        <dsp:cNvSpPr/>
      </dsp:nvSpPr>
      <dsp:spPr>
        <a:xfrm>
          <a:off x="6199665" y="1592191"/>
          <a:ext cx="4309187" cy="1273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759" tIns="134759" rIns="134759" bIns="134759" numCol="1" spcCol="1270" anchor="ctr" anchorCtr="0">
          <a:noAutofit/>
        </a:bodyPr>
        <a:lstStyle/>
        <a:p>
          <a:pPr marL="0" lvl="0" indent="0" algn="l" defTabSz="889000">
            <a:lnSpc>
              <a:spcPct val="100000"/>
            </a:lnSpc>
            <a:spcBef>
              <a:spcPct val="0"/>
            </a:spcBef>
            <a:spcAft>
              <a:spcPct val="35000"/>
            </a:spcAft>
            <a:buNone/>
          </a:pPr>
          <a:r>
            <a:rPr lang="en-GB" sz="2000" kern="12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UCAS equal consideration date for music applications </a:t>
          </a:r>
          <a:endParaRPr lang="en-US" sz="2000" kern="12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endParaRPr>
        </a:p>
      </dsp:txBody>
      <dsp:txXfrm>
        <a:off x="6199665" y="1592191"/>
        <a:ext cx="4309187" cy="1273317"/>
      </dsp:txXfrm>
    </dsp:sp>
    <dsp:sp modelId="{7570B959-A681-4CB3-8589-29A69B081328}">
      <dsp:nvSpPr>
        <dsp:cNvPr id="0" name=""/>
        <dsp:cNvSpPr/>
      </dsp:nvSpPr>
      <dsp:spPr>
        <a:xfrm>
          <a:off x="0" y="3183838"/>
          <a:ext cx="10508853" cy="1273317"/>
        </a:xfrm>
        <a:prstGeom prst="roundRect">
          <a:avLst>
            <a:gd name="adj" fmla="val 10000"/>
          </a:avLst>
        </a:prstGeom>
        <a:solidFill>
          <a:srgbClr val="3BC0C7">
            <a:tint val="40000"/>
            <a:hueOff val="0"/>
            <a:satOff val="0"/>
            <a:lumOff val="0"/>
            <a:alphaOff val="0"/>
          </a:srgbClr>
        </a:solidFill>
        <a:ln>
          <a:noFill/>
        </a:ln>
        <a:effectLst/>
      </dsp:spPr>
      <dsp:style>
        <a:lnRef idx="0">
          <a:scrgbClr r="0" g="0" b="0"/>
        </a:lnRef>
        <a:fillRef idx="1">
          <a:scrgbClr r="0" g="0" b="0"/>
        </a:fillRef>
        <a:effectRef idx="0">
          <a:scrgbClr r="0" g="0" b="0"/>
        </a:effectRef>
        <a:fontRef idx="minor"/>
      </dsp:style>
    </dsp:sp>
    <dsp:sp modelId="{92DD68B1-FBE6-49CD-A01D-9786B5B3BF9D}">
      <dsp:nvSpPr>
        <dsp:cNvPr id="0" name=""/>
        <dsp:cNvSpPr/>
      </dsp:nvSpPr>
      <dsp:spPr>
        <a:xfrm>
          <a:off x="266694" y="3313997"/>
          <a:ext cx="937293" cy="1012998"/>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w="12700" cap="flat" cmpd="sng" algn="ctr">
          <a:solidFill>
            <a:srgbClr val="FFFFFF">
              <a:hueOff val="0"/>
              <a:satOff val="0"/>
              <a:lumOff val="0"/>
              <a:alphaOff val="0"/>
            </a:srgb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833C7D2-4B01-4192-909A-F94490CEBB7B}">
      <dsp:nvSpPr>
        <dsp:cNvPr id="0" name=""/>
        <dsp:cNvSpPr/>
      </dsp:nvSpPr>
      <dsp:spPr>
        <a:xfrm>
          <a:off x="1470681" y="3183838"/>
          <a:ext cx="4728983" cy="1273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759" tIns="134759" rIns="134759" bIns="134759" numCol="1" spcCol="1270" anchor="ctr" anchorCtr="0">
          <a:noAutofit/>
        </a:bodyPr>
        <a:lstStyle/>
        <a:p>
          <a:pPr marL="0" lvl="0" indent="0" algn="l" defTabSz="1244600">
            <a:lnSpc>
              <a:spcPct val="100000"/>
            </a:lnSpc>
            <a:spcBef>
              <a:spcPct val="0"/>
            </a:spcBef>
            <a:spcAft>
              <a:spcPct val="35000"/>
            </a:spcAft>
            <a:buNone/>
          </a:pPr>
          <a:r>
            <a:rPr lang="en-US" sz="2800" b="1" kern="1200" dirty="0">
              <a:solidFill>
                <a:srgbClr val="1F2834">
                  <a:hueOff val="0"/>
                  <a:satOff val="0"/>
                  <a:lumOff val="0"/>
                  <a:alphaOff val="0"/>
                </a:srgbClr>
              </a:solidFill>
              <a:latin typeface="Roboto" panose="02000000000000000000" pitchFamily="2" charset="0"/>
              <a:ea typeface="Roboto" panose="02000000000000000000" pitchFamily="2" charset="0"/>
              <a:cs typeface="Roboto" panose="02000000000000000000" pitchFamily="2" charset="0"/>
            </a:rPr>
            <a:t>13 January 2027</a:t>
          </a:r>
        </a:p>
      </dsp:txBody>
      <dsp:txXfrm>
        <a:off x="1470681" y="3183838"/>
        <a:ext cx="4728983" cy="1273317"/>
      </dsp:txXfrm>
    </dsp:sp>
    <dsp:sp modelId="{58E47ACB-8A27-41BF-91DF-3B381B195449}">
      <dsp:nvSpPr>
        <dsp:cNvPr id="0" name=""/>
        <dsp:cNvSpPr/>
      </dsp:nvSpPr>
      <dsp:spPr>
        <a:xfrm>
          <a:off x="6199665" y="3183838"/>
          <a:ext cx="4309187" cy="12733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4759" tIns="134759" rIns="134759" bIns="134759" numCol="1" spcCol="1270" anchor="ctr" anchorCtr="0">
          <a:noAutofit/>
        </a:bodyPr>
        <a:lstStyle/>
        <a:p>
          <a:pPr marL="0" lvl="0" indent="0" algn="l" defTabSz="889000">
            <a:lnSpc>
              <a:spcPct val="100000"/>
            </a:lnSpc>
            <a:spcBef>
              <a:spcPct val="0"/>
            </a:spcBef>
            <a:spcAft>
              <a:spcPct val="35000"/>
            </a:spcAft>
            <a:buNone/>
          </a:pPr>
          <a:r>
            <a:rPr lang="en-US" sz="2000" kern="12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UCAS </a:t>
          </a:r>
          <a:r>
            <a:rPr lang="en-GB" sz="2000" kern="12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equal consideration date</a:t>
          </a:r>
          <a:r>
            <a:rPr lang="en-US" sz="2000" kern="12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 for </a:t>
          </a:r>
          <a:r>
            <a:rPr lang="en-GB" sz="2000" b="0" i="0" kern="12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rPr>
            <a:t>dance, drama, or musical theatre course applications. </a:t>
          </a:r>
          <a:endParaRPr lang="en-US" sz="2000" kern="1200">
            <a:solidFill>
              <a:srgbClr val="1F2834">
                <a:hueOff val="0"/>
                <a:satOff val="0"/>
                <a:lumOff val="0"/>
                <a:alphaOff val="0"/>
              </a:srgbClr>
            </a:solidFill>
            <a:latin typeface="Roboto Light" panose="02000000000000000000" pitchFamily="2" charset="0"/>
            <a:ea typeface="Roboto Light" panose="02000000000000000000" pitchFamily="2" charset="0"/>
            <a:cs typeface="Roboto Light" panose="02000000000000000000" pitchFamily="2" charset="0"/>
          </a:endParaRPr>
        </a:p>
      </dsp:txBody>
      <dsp:txXfrm>
        <a:off x="6199665" y="3183838"/>
        <a:ext cx="4309187" cy="12733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1E4F69-54C3-4AD4-8AA1-A8EA1EC8D2B7}">
      <dsp:nvSpPr>
        <dsp:cNvPr id="0" name=""/>
        <dsp:cNvSpPr/>
      </dsp:nvSpPr>
      <dsp:spPr>
        <a:xfrm>
          <a:off x="0" y="51026"/>
          <a:ext cx="11140230" cy="135215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413DA795-E54A-4378-925B-F71B62D86671}">
      <dsp:nvSpPr>
        <dsp:cNvPr id="0" name=""/>
        <dsp:cNvSpPr/>
      </dsp:nvSpPr>
      <dsp:spPr>
        <a:xfrm>
          <a:off x="409027" y="304812"/>
          <a:ext cx="743685" cy="74368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1"/>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5BD23485-7A20-4C6E-B752-B144EA5D74CC}">
      <dsp:nvSpPr>
        <dsp:cNvPr id="0" name=""/>
        <dsp:cNvSpPr/>
      </dsp:nvSpPr>
      <dsp:spPr>
        <a:xfrm>
          <a:off x="1561739" y="577"/>
          <a:ext cx="9578490" cy="1352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103" tIns="143103" rIns="143103" bIns="143103" numCol="1" spcCol="1270" anchor="ctr" anchorCtr="0">
          <a:noAutofit/>
        </a:bodyPr>
        <a:lstStyle/>
        <a:p>
          <a:pPr marL="0" lvl="0" indent="0" algn="l" defTabSz="2933700">
            <a:lnSpc>
              <a:spcPct val="100000"/>
            </a:lnSpc>
            <a:spcBef>
              <a:spcPct val="0"/>
            </a:spcBef>
            <a:spcAft>
              <a:spcPct val="35000"/>
            </a:spcAft>
            <a:buNone/>
          </a:pPr>
          <a:endParaRPr lang="en-US" sz="6600" b="0" i="0" kern="1200">
            <a:effectLst/>
            <a:latin typeface="Roboto Light "/>
            <a:ea typeface="+mn-ea"/>
            <a:cs typeface="+mn-cs"/>
          </a:endParaRPr>
        </a:p>
      </dsp:txBody>
      <dsp:txXfrm>
        <a:off x="1561739" y="577"/>
        <a:ext cx="9578490" cy="1352155"/>
      </dsp:txXfrm>
    </dsp:sp>
    <dsp:sp modelId="{51047958-E95F-4701-809B-AA39D0E7B327}">
      <dsp:nvSpPr>
        <dsp:cNvPr id="0" name=""/>
        <dsp:cNvSpPr/>
      </dsp:nvSpPr>
      <dsp:spPr>
        <a:xfrm>
          <a:off x="0" y="1690772"/>
          <a:ext cx="11140230" cy="135215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3478A8BE-3521-4641-BA76-EEF7E697BDA9}">
      <dsp:nvSpPr>
        <dsp:cNvPr id="0" name=""/>
        <dsp:cNvSpPr/>
      </dsp:nvSpPr>
      <dsp:spPr>
        <a:xfrm>
          <a:off x="409027" y="1995007"/>
          <a:ext cx="743685" cy="743685"/>
        </a:xfrm>
        <a:prstGeom prst="rect">
          <a:avLst/>
        </a:prstGeom>
        <a:blipFill>
          <a:blip xmlns:r="http://schemas.openxmlformats.org/officeDocument/2006/relationships">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B8C46AE8-8B62-47EC-AFB8-A69C4CF31F83}">
      <dsp:nvSpPr>
        <dsp:cNvPr id="0" name=""/>
        <dsp:cNvSpPr/>
      </dsp:nvSpPr>
      <dsp:spPr>
        <a:xfrm>
          <a:off x="1561739" y="1690772"/>
          <a:ext cx="9578490" cy="1352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103" tIns="143103" rIns="143103" bIns="143103" numCol="1" spcCol="1270" anchor="ctr" anchorCtr="0">
          <a:noAutofit/>
        </a:bodyPr>
        <a:lstStyle/>
        <a:p>
          <a:pPr marL="0" lvl="0" indent="0" algn="l" defTabSz="2933700">
            <a:lnSpc>
              <a:spcPct val="100000"/>
            </a:lnSpc>
            <a:spcBef>
              <a:spcPct val="0"/>
            </a:spcBef>
            <a:spcAft>
              <a:spcPct val="35000"/>
            </a:spcAft>
            <a:buNone/>
          </a:pPr>
          <a:endParaRPr lang="en-US" sz="6600" b="0" kern="1200">
            <a:latin typeface="Roboto Light "/>
          </a:endParaRPr>
        </a:p>
      </dsp:txBody>
      <dsp:txXfrm>
        <a:off x="1561739" y="1690772"/>
        <a:ext cx="9578490" cy="1352155"/>
      </dsp:txXfrm>
    </dsp:sp>
    <dsp:sp modelId="{879E6FE2-40FC-4925-AEC7-4BFFDDB299D0}">
      <dsp:nvSpPr>
        <dsp:cNvPr id="0" name=""/>
        <dsp:cNvSpPr/>
      </dsp:nvSpPr>
      <dsp:spPr>
        <a:xfrm>
          <a:off x="0" y="3380966"/>
          <a:ext cx="11140230" cy="1352155"/>
        </a:xfrm>
        <a:prstGeom prst="roundRect">
          <a:avLst>
            <a:gd name="adj" fmla="val 10000"/>
          </a:avLst>
        </a:prstGeom>
        <a:solidFill>
          <a:schemeClr val="accent6">
            <a:tint val="40000"/>
            <a:hueOff val="0"/>
            <a:satOff val="0"/>
            <a:lumOff val="0"/>
            <a:alphaOff val="0"/>
          </a:schemeClr>
        </a:solidFill>
        <a:ln>
          <a:noFill/>
        </a:ln>
        <a:effectLst/>
      </dsp:spPr>
      <dsp:style>
        <a:lnRef idx="0">
          <a:scrgbClr r="0" g="0" b="0"/>
        </a:lnRef>
        <a:fillRef idx="1">
          <a:scrgbClr r="0" g="0" b="0"/>
        </a:fillRef>
        <a:effectRef idx="2">
          <a:scrgbClr r="0" g="0" b="0"/>
        </a:effectRef>
        <a:fontRef idx="minor"/>
      </dsp:style>
    </dsp:sp>
    <dsp:sp modelId="{0C21E035-8DB8-4B2B-9689-A569C4DDCCED}">
      <dsp:nvSpPr>
        <dsp:cNvPr id="0" name=""/>
        <dsp:cNvSpPr/>
      </dsp:nvSpPr>
      <dsp:spPr>
        <a:xfrm>
          <a:off x="409027" y="3685201"/>
          <a:ext cx="743685" cy="743685"/>
        </a:xfrm>
        <a:prstGeom prst="rect">
          <a:avLst/>
        </a:prstGeom>
        <a:blipFill>
          <a:blip xmlns:r="http://schemas.openxmlformats.org/officeDocument/2006/relationships">
            <a:extLst>
              <a:ext uri="{96DAC541-7B7A-43D3-8B79-37D633B846F1}">
                <asvg:svgBlip xmlns:asvg="http://schemas.microsoft.com/office/drawing/2016/SVG/main" r:embed="rId3"/>
              </a:ext>
            </a:extLst>
          </a:blip>
          <a:srcRect/>
          <a:stretch>
            <a:fillRect/>
          </a:stretch>
        </a:blipFill>
        <a:ln>
          <a:noFill/>
        </a:ln>
        <a:effectLst/>
      </dsp:spPr>
      <dsp:style>
        <a:lnRef idx="0">
          <a:scrgbClr r="0" g="0" b="0"/>
        </a:lnRef>
        <a:fillRef idx="3">
          <a:scrgbClr r="0" g="0" b="0"/>
        </a:fillRef>
        <a:effectRef idx="2">
          <a:scrgbClr r="0" g="0" b="0"/>
        </a:effectRef>
        <a:fontRef idx="minor">
          <a:schemeClr val="lt1"/>
        </a:fontRef>
      </dsp:style>
    </dsp:sp>
    <dsp:sp modelId="{C5AF6709-EC28-4F0F-93FA-B0F4D3C4AF77}">
      <dsp:nvSpPr>
        <dsp:cNvPr id="0" name=""/>
        <dsp:cNvSpPr/>
      </dsp:nvSpPr>
      <dsp:spPr>
        <a:xfrm>
          <a:off x="1561739" y="3380966"/>
          <a:ext cx="9578490" cy="1352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3103" tIns="143103" rIns="143103" bIns="143103" numCol="1" spcCol="1270" anchor="ctr" anchorCtr="0">
          <a:noAutofit/>
        </a:bodyPr>
        <a:lstStyle/>
        <a:p>
          <a:pPr marL="0" lvl="0" indent="0" algn="l" defTabSz="2933700">
            <a:lnSpc>
              <a:spcPct val="100000"/>
            </a:lnSpc>
            <a:spcBef>
              <a:spcPct val="0"/>
            </a:spcBef>
            <a:spcAft>
              <a:spcPct val="35000"/>
            </a:spcAft>
            <a:buNone/>
          </a:pPr>
          <a:endParaRPr lang="en-US" sz="6600" b="0" kern="1200">
            <a:latin typeface="Roboto Light "/>
          </a:endParaRPr>
        </a:p>
      </dsp:txBody>
      <dsp:txXfrm>
        <a:off x="1561739" y="3380966"/>
        <a:ext cx="9578490" cy="1352155"/>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C5A0D5-9F0C-49F3-87D0-485B14CEC760}" type="datetimeFigureOut">
              <a:rPr lang="en-GB" smtClean="0"/>
              <a:t>11/06/2026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66338F9-0C1F-4FBE-8201-68C654D5438E}" type="slidenum">
              <a:rPr lang="en-GB" smtClean="0"/>
              <a:t>‹#›</a:t>
            </a:fld>
            <a:endParaRPr lang="en-GB"/>
          </a:p>
        </p:txBody>
      </p:sp>
    </p:spTree>
    <p:extLst>
      <p:ext uri="{BB962C8B-B14F-4D97-AF65-F5344CB8AC3E}">
        <p14:creationId xmlns:p14="http://schemas.microsoft.com/office/powerpoint/2010/main" val="44016374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a:latin typeface="Calibri" panose="020F0502020204030204" pitchFamily="34" charset="0"/>
                <a:cs typeface="Calibri" panose="020F0502020204030204" pitchFamily="34" charset="0"/>
              </a:rPr>
              <a:t>Key points:</a:t>
            </a:r>
          </a:p>
          <a:p>
            <a:endParaRPr lang="en-GB" b="1">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en-GB" b="0">
                <a:latin typeface="Calibri" panose="020F0502020204030204" pitchFamily="34" charset="0"/>
                <a:cs typeface="Calibri" panose="020F0502020204030204" pitchFamily="34" charset="0"/>
              </a:rPr>
              <a:t>There is no time like the present for students to sign up and access the UCAS Hub. As young as year 9’s, the familiarity of the hub and understanding tools to support early research, will also make it easier when they login to apply later on.</a:t>
            </a:r>
          </a:p>
          <a:p>
            <a:pPr marL="171450" indent="-171450">
              <a:buFont typeface="Arial" panose="020B0604020202020204" pitchFamily="34" charset="0"/>
              <a:buChar char="•"/>
            </a:pPr>
            <a:r>
              <a:rPr lang="en-GB" b="0">
                <a:latin typeface="Calibri" panose="020F0502020204030204" pitchFamily="34" charset="0"/>
                <a:cs typeface="Calibri" panose="020F0502020204030204" pitchFamily="34" charset="0"/>
              </a:rPr>
              <a:t>This is a personalised tool, ready to be tailored to each individual. What they put in now, will continue to be moulded around their interests as they login each time. </a:t>
            </a:r>
          </a:p>
          <a:p>
            <a:pPr marL="171450" indent="-171450">
              <a:buFont typeface="Arial" panose="020B0604020202020204" pitchFamily="34" charset="0"/>
              <a:buChar char="•"/>
            </a:pPr>
            <a:r>
              <a:rPr lang="en-GB" b="0">
                <a:latin typeface="Calibri" panose="020F0502020204030204" pitchFamily="34" charset="0"/>
                <a:cs typeface="Calibri" panose="020F0502020204030204" pitchFamily="34" charset="0"/>
              </a:rPr>
              <a:t>This is done through the courses they are interested in from the 35k available, locations to study at around the UK and pages of information they save to their favourites box.</a:t>
            </a:r>
          </a:p>
          <a:p>
            <a:pPr marL="0" indent="0">
              <a:buFont typeface="Arial" panose="020B0604020202020204" pitchFamily="34" charset="0"/>
              <a:buNone/>
            </a:pPr>
            <a:endParaRPr lang="en-GB" b="0">
              <a:latin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9990317-1656-414A-990B-45BBB7D042C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5484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DA8BA-677A-C0B7-2D91-E90ADB7A25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FE11E03-3761-FBD2-896F-A9BC038BDC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F9AAE12-2B16-E71A-E497-F4E94D33CA4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i="0">
                <a:solidFill>
                  <a:srgbClr val="333333"/>
                </a:solidFill>
                <a:effectLst/>
                <a:latin typeface="Roboto" panose="02000000000000000000" pitchFamily="2" charset="0"/>
              </a:rPr>
              <a:t>Similarity detection </a:t>
            </a:r>
            <a:r>
              <a:rPr lang="en-GB" b="0" i="0">
                <a:solidFill>
                  <a:srgbClr val="333333"/>
                </a:solidFill>
                <a:effectLst/>
                <a:latin typeface="Roboto" panose="02000000000000000000" pitchFamily="2" charset="0"/>
              </a:rPr>
              <a:t>is </a:t>
            </a:r>
            <a:r>
              <a:rPr lang="en-GB" sz="1200">
                <a:effectLst/>
                <a:latin typeface="Aptos" panose="020B0004020202020204" pitchFamily="34" charset="0"/>
                <a:ea typeface="Aptos" panose="020B0004020202020204" pitchFamily="34" charset="0"/>
                <a:cs typeface="Arial" panose="020B0604020202020204" pitchFamily="34" charset="0"/>
              </a:rPr>
              <a:t>used by UCAS on all applications, to identify personal statements containing content which has similarities with previously submitted personal statements, or with those held as a library resource. </a:t>
            </a:r>
            <a:r>
              <a:rPr lang="en-GB" sz="1200">
                <a:effectLst/>
                <a:latin typeface="Segoe UI" panose="020B0502040204020203" pitchFamily="34" charset="0"/>
              </a:rPr>
              <a:t>Generating (and then copying, pasting and submitting) all or a large part of your personal statement from an AI tool such as ChatGPT, and presenting it as your own words, could be considered cheating by universities and colleges and could affect your chances of an offer.</a:t>
            </a:r>
            <a:r>
              <a:rPr lang="en-GB" sz="1200" b="1" i="0">
                <a:solidFill>
                  <a:srgbClr val="333333"/>
                </a:solidFill>
                <a:effectLst/>
                <a:latin typeface="Roboto" panose="02000000000000000000" pitchFamily="2" charset="0"/>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b="1" i="0">
              <a:solidFill>
                <a:srgbClr val="333333"/>
              </a:solidFill>
              <a:effectLst/>
              <a:latin typeface="Roboto" panose="02000000000000000000" pitchFamily="2"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b="1" i="0">
                <a:solidFill>
                  <a:srgbClr val="333333"/>
                </a:solidFill>
                <a:effectLst/>
                <a:latin typeface="Roboto" panose="02000000000000000000" pitchFamily="2" charset="0"/>
              </a:rPr>
              <a:t>For more information see: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a:t>www.ucas.com/applying/applying-university/writing-your-personal-statement/guide-using-ai-and-chatgpt-your-personal-statement</a:t>
            </a:r>
          </a:p>
          <a:p>
            <a:r>
              <a:rPr lang="en-GB"/>
              <a:t>www.ucas.com/applying/applying-university/writing-your-personal-statement/fraud-and-similarity</a:t>
            </a:r>
          </a:p>
          <a:p>
            <a:endParaRPr lang="en-GB"/>
          </a:p>
        </p:txBody>
      </p:sp>
      <p:sp>
        <p:nvSpPr>
          <p:cNvPr id="4" name="Slide Number Placeholder 3">
            <a:extLst>
              <a:ext uri="{FF2B5EF4-FFF2-40B4-BE49-F238E27FC236}">
                <a16:creationId xmlns:a16="http://schemas.microsoft.com/office/drawing/2014/main" id="{CE913E4E-8E8B-E4C7-29D3-015E316C7AEC}"/>
              </a:ext>
            </a:extLst>
          </p:cNvPr>
          <p:cNvSpPr>
            <a:spLocks noGrp="1"/>
          </p:cNvSpPr>
          <p:nvPr>
            <p:ph type="sldNum" sz="quarter" idx="5"/>
          </p:nvPr>
        </p:nvSpPr>
        <p:spPr/>
        <p:txBody>
          <a:bodyPr/>
          <a:lstStyle/>
          <a:p>
            <a:pPr marL="0" marR="0" lvl="0" indent="0" algn="r" defTabSz="2438339" rtl="0" eaLnBrk="1" fontAlgn="auto" latinLnBrk="0" hangingPunct="1">
              <a:lnSpc>
                <a:spcPct val="100000"/>
              </a:lnSpc>
              <a:spcBef>
                <a:spcPts val="0"/>
              </a:spcBef>
              <a:spcAft>
                <a:spcPts val="0"/>
              </a:spcAft>
              <a:buClrTx/>
              <a:buSzTx/>
              <a:buFontTx/>
              <a:buNone/>
              <a:tabLst/>
              <a:defRPr/>
            </a:pPr>
            <a:fld id="{69C51658-60C5-491E-AC61-1F8F6577900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2438339"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6827885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1"/>
              <a:t>For Teacher and Advisers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Access the full </a:t>
            </a:r>
            <a:r>
              <a:rPr lang="en-GB" b="1"/>
              <a:t>suite of personal statement resources </a:t>
            </a:r>
            <a:r>
              <a:rPr lang="en-GB"/>
              <a:t>that have been created (including ppt decks) that you can copy and paste </a:t>
            </a:r>
            <a:r>
              <a:rPr lang="en-GB" b="0" i="0">
                <a:solidFill>
                  <a:srgbClr val="333333"/>
                </a:solidFill>
                <a:effectLst/>
                <a:latin typeface="Roboto" panose="02000000000000000000" pitchFamily="2" charset="0"/>
              </a:rPr>
              <a:t>into your own materials and guides to support student in writing the personal statement.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b="0" i="0">
                <a:solidFill>
                  <a:srgbClr val="333333"/>
                </a:solidFill>
                <a:effectLst/>
                <a:latin typeface="Roboto" panose="02000000000000000000" pitchFamily="2" charset="0"/>
              </a:rPr>
              <a:t>www.ucas.com/advisers/help-and-training/guides-resources-and-training/pre-application-support/personal-statements-2026-entry-onwards/personal-statement-2026-entry-classroom-resources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a:t>www.ucas.com/applying/applying-university/writing-your-personal-statement/guide-using-ai-and-chatgpt-your-personal-statement</a:t>
            </a:r>
          </a:p>
          <a:p>
            <a:endParaRPr lang="en-GB"/>
          </a:p>
        </p:txBody>
      </p:sp>
      <p:sp>
        <p:nvSpPr>
          <p:cNvPr id="4" name="Slide Number Placeholder 3"/>
          <p:cNvSpPr>
            <a:spLocks noGrp="1"/>
          </p:cNvSpPr>
          <p:nvPr>
            <p:ph type="sldNum" sz="quarter" idx="5"/>
          </p:nvPr>
        </p:nvSpPr>
        <p:spPr/>
        <p:txBody>
          <a:bodyPr/>
          <a:lstStyle/>
          <a:p>
            <a:pPr marL="0" marR="0" lvl="0" indent="0" algn="r" defTabSz="2438339" rtl="0" eaLnBrk="1" fontAlgn="auto" latinLnBrk="0" hangingPunct="1">
              <a:lnSpc>
                <a:spcPct val="100000"/>
              </a:lnSpc>
              <a:spcBef>
                <a:spcPts val="0"/>
              </a:spcBef>
              <a:spcAft>
                <a:spcPts val="0"/>
              </a:spcAft>
              <a:buClrTx/>
              <a:buSzTx/>
              <a:buFontTx/>
              <a:buNone/>
              <a:tabLst/>
              <a:defRPr/>
            </a:pPr>
            <a:fld id="{69C51658-60C5-491E-AC61-1F8F6577900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2438339"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2252327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956313-CA7F-4C42-A0AE-A7981362EDF1}"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5710051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D246ED4-3AD2-0DAC-9FF6-8F97BB0D6A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D052D7-58DC-89F6-52B3-B7ED2C9E160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4F21CE1-C488-012E-4070-204EB3932E75}"/>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2000" kern="100">
              <a:effectLst/>
              <a:latin typeface="Aptos" panose="020B0004020202020204" pitchFamily="34" charset="0"/>
              <a:ea typeface="Aptos" panose="020B000402020202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74336235-8821-C5CD-2F9D-8A3407282D73}"/>
              </a:ext>
            </a:extLst>
          </p:cNvPr>
          <p:cNvSpPr>
            <a:spLocks noGrp="1"/>
          </p:cNvSpPr>
          <p:nvPr>
            <p:ph type="sldNum" sz="quarter" idx="5"/>
          </p:nvPr>
        </p:nvSpPr>
        <p:spPr/>
        <p:txBody>
          <a:bodyPr/>
          <a:lstStyle/>
          <a:p>
            <a:pPr marL="0" marR="0" lvl="0" indent="0" algn="r" defTabSz="2438339" rtl="0" eaLnBrk="1" fontAlgn="auto" latinLnBrk="0" hangingPunct="1">
              <a:lnSpc>
                <a:spcPct val="100000"/>
              </a:lnSpc>
              <a:spcBef>
                <a:spcPts val="0"/>
              </a:spcBef>
              <a:spcAft>
                <a:spcPts val="0"/>
              </a:spcAft>
              <a:buClrTx/>
              <a:buSzTx/>
              <a:buFontTx/>
              <a:buNone/>
              <a:tabLst/>
              <a:defRPr/>
            </a:pPr>
            <a:fld id="{69C51658-60C5-491E-AC61-1F8F6577900C}"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2438339"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01728774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08.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0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2.svg"/></Relationships>
</file>

<file path=ppt/slideLayouts/_rels/slideLayout1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1.svg"/></Relationships>
</file>

<file path=ppt/slideLayouts/_rels/slideLayout1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1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1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2.svg"/></Relationships>
</file>

<file path=ppt/slideLayouts/_rels/slideLayout1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svg"/></Relationships>
</file>

<file path=ppt/slideLayouts/_rels/slideLayout1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4.xml"/><Relationship Id="rId4" Type="http://schemas.openxmlformats.org/officeDocument/2006/relationships/image" Target="../media/image12.svg"/></Relationships>
</file>

<file path=ppt/slideLayouts/_rels/slideLayout1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1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15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svg"/><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svg"/><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8.svg"/></Relationships>
</file>

<file path=ppt/slideLayouts/_rels/slideLayout16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5.xml"/><Relationship Id="rId4" Type="http://schemas.openxmlformats.org/officeDocument/2006/relationships/image" Target="../media/image14.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7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7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7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17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8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Master" Target="../slideMasters/slideMaster5.xml"/></Relationships>
</file>

<file path=ppt/slideLayouts/_rels/slideLayout18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8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8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9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19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2.svg"/></Relationships>
</file>

<file path=ppt/slideLayouts/_rels/slideLayout19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19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6.xml"/><Relationship Id="rId4" Type="http://schemas.openxmlformats.org/officeDocument/2006/relationships/image" Target="../media/image16.svg"/></Relationships>
</file>

<file path=ppt/slideLayouts/_rels/slideLayout19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0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svg"/><Relationship Id="rId1" Type="http://schemas.openxmlformats.org/officeDocument/2006/relationships/slideMaster" Target="../slideMasters/slideMaster6.xml"/></Relationships>
</file>

<file path=ppt/slideLayouts/_rels/slideLayout20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0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0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0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0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0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2.svg"/></Relationships>
</file>

<file path=ppt/slideLayouts/_rels/slideLayout2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6.xml"/><Relationship Id="rId4" Type="http://schemas.openxmlformats.org/officeDocument/2006/relationships/image" Target="../media/image2.svg"/></Relationships>
</file>

<file path=ppt/slideLayouts/_rels/slideLayout21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2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slideMaster" Target="../slideMasters/slideMaster6.xml"/></Relationships>
</file>

<file path=ppt/slideLayouts/_rels/slideLayout2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svg"/><Relationship Id="rId1" Type="http://schemas.openxmlformats.org/officeDocument/2006/relationships/slideMaster" Target="../slideMasters/slideMaster6.xml"/></Relationships>
</file>

<file path=ppt/slideLayouts/_rels/slideLayout2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svg"/><Relationship Id="rId1" Type="http://schemas.openxmlformats.org/officeDocument/2006/relationships/slideMaster" Target="../slideMasters/slideMaster6.xml"/></Relationships>
</file>

<file path=ppt/slideLayouts/_rels/slideLayout2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1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7.svg"/></Relationships>
</file>

<file path=ppt/slideLayouts/_rels/slideLayout2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svg"/><Relationship Id="rId1" Type="http://schemas.openxmlformats.org/officeDocument/2006/relationships/slideMaster" Target="../slideMasters/slideMaster6.xml"/></Relationships>
</file>

<file path=ppt/slideLayouts/_rels/slideLayout2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2.svg"/></Relationships>
</file>

<file path=ppt/slideLayouts/_rels/slideLayout2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7.xml"/><Relationship Id="rId4" Type="http://schemas.openxmlformats.org/officeDocument/2006/relationships/image" Target="../media/image17.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4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7.xml"/></Relationships>
</file>

<file path=ppt/slideLayouts/_rels/slideLayout2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7.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5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5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5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5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5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5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6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8.svg"/></Relationships>
</file>

<file path=ppt/slideLayouts/_rels/slideLayout26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8.xml"/><Relationship Id="rId4" Type="http://schemas.openxmlformats.org/officeDocument/2006/relationships/image" Target="../media/image18.svg"/></Relationships>
</file>

<file path=ppt/slideLayouts/_rels/slideLayout26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6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7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7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7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7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7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7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8.xml"/></Relationships>
</file>

<file path=ppt/slideLayouts/_rels/slideLayout28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8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8.xml"/></Relationships>
</file>

<file path=ppt/slideLayouts/_rels/slideLayout28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8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8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8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8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8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8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9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9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9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9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9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9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2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2.svg"/></Relationships>
</file>

<file path=ppt/slideLayouts/_rels/slideLayout29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9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29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0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9.xml"/><Relationship Id="rId4" Type="http://schemas.openxmlformats.org/officeDocument/2006/relationships/image" Target="../media/image11.svg"/></Relationships>
</file>

<file path=ppt/slideLayouts/_rels/slideLayout30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0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svg"/><Relationship Id="rId1" Type="http://schemas.openxmlformats.org/officeDocument/2006/relationships/slideMaster" Target="../slideMasters/slideMaster9.xml"/></Relationships>
</file>

<file path=ppt/slideLayouts/_rels/slideLayout30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0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0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0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1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9.xml"/><Relationship Id="rId4" Type="http://schemas.openxmlformats.org/officeDocument/2006/relationships/image" Target="../media/image2.svg"/></Relationships>
</file>

<file path=ppt/slideLayouts/_rels/slideLayout3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9.xml"/><Relationship Id="rId4" Type="http://schemas.openxmlformats.org/officeDocument/2006/relationships/image" Target="../media/image2.svg"/></Relationships>
</file>

<file path=ppt/slideLayouts/_rels/slideLayout31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s>
</file>

<file path=ppt/slideLayouts/_rels/slideLayout3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slideMaster" Target="../slideMasters/slideMaster9.xml"/></Relationships>
</file>

<file path=ppt/slideLayouts/_rels/slideLayout31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1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svg"/><Relationship Id="rId1" Type="http://schemas.openxmlformats.org/officeDocument/2006/relationships/slideMaster" Target="../slideMasters/slideMaster9.xml"/></Relationships>
</file>

<file path=ppt/slideLayouts/_rels/slideLayout3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svg"/><Relationship Id="rId1" Type="http://schemas.openxmlformats.org/officeDocument/2006/relationships/slideMaster" Target="../slideMasters/slideMaster9.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9.xml"/></Relationships>
</file>

<file path=ppt/slideLayouts/_rels/slideLayout3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9.xml"/><Relationship Id="rId4" Type="http://schemas.openxmlformats.org/officeDocument/2006/relationships/image" Target="../media/image7.svg"/></Relationships>
</file>

<file path=ppt/slideLayouts/_rels/slideLayout3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svg"/><Relationship Id="rId1" Type="http://schemas.openxmlformats.org/officeDocument/2006/relationships/slideMaster" Target="../slideMasters/slideMaster9.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 Id="rId4" Type="http://schemas.openxmlformats.org/officeDocument/2006/relationships/image" Target="../media/image5.svg"/></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png"/><Relationship Id="rId1" Type="http://schemas.openxmlformats.org/officeDocument/2006/relationships/slideMaster" Target="../slideMasters/slideMaster2.xml"/><Relationship Id="rId4" Type="http://schemas.openxmlformats.org/officeDocument/2006/relationships/image" Target="../media/image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7.svg"/></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sv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8.sv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3.xml"/><Relationship Id="rId4" Type="http://schemas.openxmlformats.org/officeDocument/2006/relationships/image" Target="../media/image10.sv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562448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6461760" y="0"/>
            <a:ext cx="573024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50986872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1_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3819525" y="3535165"/>
            <a:ext cx="4581525"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2285765046"/>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1_Title Slide 2">
    <p:bg>
      <p:bgPr>
        <a:solidFill>
          <a:srgbClr val="ED288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3819525" y="3535165"/>
            <a:ext cx="4581525"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290553526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1_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04123857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Photo Title Slide 2">
    <p:bg>
      <p:bgPr>
        <a:solidFill>
          <a:srgbClr val="ED2881"/>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3277195" y="3277195"/>
            <a:ext cx="6858001"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788181369"/>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1_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solidFill>
                  <a:schemeClr val="bg1"/>
                </a:solidFill>
              </a:defRPr>
            </a:lvl1pPr>
          </a:lstStyle>
          <a:p>
            <a:r>
              <a:rPr lang="en-US"/>
              <a:t>Click to edit Master title style</a:t>
            </a:r>
            <a:endParaRPr lang="en-GB"/>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027766295"/>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1_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0"/>
            <a:ext cx="5730240" cy="6152791"/>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5204460"/>
            <a:ext cx="1653540" cy="16535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53122989"/>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6461760" y="0"/>
            <a:ext cx="573024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17530737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544413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355393537"/>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10538460" y="5204460"/>
            <a:ext cx="1653540" cy="16535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1787174" y="702983"/>
            <a:ext cx="9688547" cy="5449808"/>
          </a:xfrm>
          <a:solidFill>
            <a:srgbClr val="EFEFEF"/>
          </a:solidFill>
        </p:spPr>
        <p:txBody>
          <a:bodyPr lIns="360000" tIns="2880000" rIns="360000" bIns="360000" anchor="t" anchorCtr="0"/>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129983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303610" y="655137"/>
            <a:ext cx="692497" cy="5906398"/>
          </a:xfrm>
        </p:spPr>
        <p:txBody>
          <a:bodyPr vert="vert" wrap="square" lIns="0" tIns="108000" bIns="108000">
            <a:spAutoFit/>
          </a:bodyPr>
          <a:lstStyle>
            <a:lvl1pPr>
              <a:lnSpc>
                <a:spcPct val="80000"/>
              </a:lnSpc>
              <a:defRPr sz="5625">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788883" y="6564646"/>
            <a:ext cx="186678" cy="18667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2004072" y="6564511"/>
            <a:ext cx="2078518" cy="186928"/>
          </a:xfrm>
        </p:spPr>
        <p:txBody>
          <a:bodyPr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66166070"/>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1850065"/>
            <a:ext cx="12192000" cy="500793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586026"/>
            <a:ext cx="11020454" cy="910607"/>
          </a:xfrm>
        </p:spPr>
        <p:txBody>
          <a:bodyPr wrap="square" lIns="0" tIns="108000" bIns="108000">
            <a:spAutoFit/>
          </a:bodyPr>
          <a:lstStyle>
            <a:lvl1pPr algn="ctr">
              <a:lnSpc>
                <a:spcPct val="80000"/>
              </a:lnSpc>
              <a:defRPr sz="5625"/>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2105828"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64357" y="244265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2105828" y="4157984"/>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664357"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8000252"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6558782" y="2442652"/>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8000252" y="415798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6558782"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8224283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544413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262974984"/>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preserve="1" userDrawn="1">
  <p:cSld name="1_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81896" y="804820"/>
            <a:ext cx="2638952" cy="2988098"/>
          </a:xfrm>
        </p:spPr>
        <p:txBody>
          <a:bodyPr wrap="square" lIns="0" tIns="108000" bIns="108000" anchor="b" anchorCtr="0">
            <a:spAutoFit/>
          </a:bodyPr>
          <a:lstStyle>
            <a:lvl1pPr algn="l">
              <a:lnSpc>
                <a:spcPct val="80000"/>
              </a:lnSpc>
              <a:defRPr sz="5625">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48549"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4048549"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4833042" y="32633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6681436"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6681436"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7465930" y="32633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9314324"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9314324"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10098817" y="32633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773682843"/>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preserve="1" userDrawn="1">
  <p:cSld name="1_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096000" y="0"/>
            <a:ext cx="60960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02220" y="2367028"/>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579603" y="26382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1502220" y="3746094"/>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579603" y="4017324"/>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502220" y="5125161"/>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579603" y="5396390"/>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579602" y="436076"/>
            <a:ext cx="5064744" cy="1603104"/>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075862329"/>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515100" y="0"/>
            <a:ext cx="56769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367027"/>
            <a:ext cx="5516398" cy="3904947"/>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579602" y="436076"/>
            <a:ext cx="5516398" cy="1603104"/>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041591555"/>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5204460"/>
            <a:ext cx="1653540" cy="16535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733647" y="726930"/>
            <a:ext cx="10757491" cy="5420912"/>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sz="675"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1524000" y="1585249"/>
            <a:ext cx="9144000" cy="1843751"/>
          </a:xfrm>
        </p:spPr>
        <p:txBody>
          <a:bodyPr anchor="b"/>
          <a:lstStyle>
            <a:lvl1pPr algn="ctr">
              <a:defRPr sz="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3819525" y="3535165"/>
            <a:ext cx="4581525"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599391074"/>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609600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4162647" y="1060598"/>
            <a:ext cx="7725743" cy="473680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162647" y="1060598"/>
            <a:ext cx="7725743" cy="4728830"/>
          </a:xfrm>
          <a:noFill/>
        </p:spPr>
        <p:txBody>
          <a:bodyPr wrap="square" lIns="720000" tIns="2880000" rIns="720000" bIns="1800000" numCol="1" spcCol="972000" anchor="b" anchorCtr="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7106719" y="1483242"/>
            <a:ext cx="1763976" cy="1763976"/>
          </a:xfrm>
          <a:prstGeom prst="ellipse">
            <a:avLst/>
          </a:prstGeom>
          <a:solidFill>
            <a:srgbClr val="ED2881"/>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594163" y="2595470"/>
            <a:ext cx="3135920" cy="1659085"/>
          </a:xfrm>
        </p:spPr>
        <p:txBody>
          <a:bodyPr anchor="ctr" anchorCtr="0"/>
          <a:lstStyle>
            <a:lvl1pPr algn="l">
              <a:lnSpc>
                <a:spcPct val="80000"/>
              </a:lnSpc>
              <a:defRPr sz="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2758927" y="-215199"/>
            <a:ext cx="2535644" cy="2535644"/>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10800000">
            <a:off x="9971373" y="4529581"/>
            <a:ext cx="2535644" cy="2535644"/>
          </a:xfrm>
          <a:prstGeom prst="rect">
            <a:avLst/>
          </a:prstGeom>
        </p:spPr>
      </p:pic>
    </p:spTree>
    <p:extLst>
      <p:ext uri="{BB962C8B-B14F-4D97-AF65-F5344CB8AC3E}">
        <p14:creationId xmlns:p14="http://schemas.microsoft.com/office/powerpoint/2010/main" val="382667765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1_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8364"/>
            <a:ext cx="6095999" cy="6849637"/>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601022"/>
            <a:ext cx="5224608" cy="367095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2720340"/>
          </a:xfrm>
          <a:solidFill>
            <a:srgbClr val="EFEFEF"/>
          </a:solidFill>
        </p:spPr>
        <p:txBody>
          <a:bodyPr lIns="360000" tIns="180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579602" y="436076"/>
            <a:ext cx="5224608" cy="1603104"/>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9" name="Content Placeholder 2">
            <a:extLst>
              <a:ext uri="{FF2B5EF4-FFF2-40B4-BE49-F238E27FC236}">
                <a16:creationId xmlns:a16="http://schemas.microsoft.com/office/drawing/2014/main" id="{218DD412-928A-2690-FCB8-280C1AEF5DCB}"/>
              </a:ext>
            </a:extLst>
          </p:cNvPr>
          <p:cNvSpPr>
            <a:spLocks noGrp="1"/>
          </p:cNvSpPr>
          <p:nvPr>
            <p:ph idx="14" hasCustomPrompt="1"/>
          </p:nvPr>
        </p:nvSpPr>
        <p:spPr>
          <a:xfrm>
            <a:off x="6461760" y="3677250"/>
            <a:ext cx="5013960" cy="2594724"/>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Tree>
    <p:extLst>
      <p:ext uri="{BB962C8B-B14F-4D97-AF65-F5344CB8AC3E}">
        <p14:creationId xmlns:p14="http://schemas.microsoft.com/office/powerpoint/2010/main" val="3556367214"/>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1_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2031474" y="2290083"/>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2031474" y="3697111"/>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2031474" y="5140819"/>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628659" y="2234090"/>
            <a:ext cx="1055675" cy="1055675"/>
          </a:xfrm>
          <a:prstGeom prst="ellipse">
            <a:avLst/>
          </a:prstGeom>
          <a:solidFill>
            <a:srgbClr val="ED288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628658" y="3644428"/>
            <a:ext cx="1055675" cy="1055675"/>
          </a:xfrm>
          <a:prstGeom prst="ellipse">
            <a:avLst/>
          </a:prstGeom>
          <a:solidFill>
            <a:srgbClr val="ED288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628658" y="5084826"/>
            <a:ext cx="1055675" cy="1055675"/>
          </a:xfrm>
          <a:prstGeom prst="ellipse">
            <a:avLst/>
          </a:prstGeom>
          <a:solidFill>
            <a:srgbClr val="ED288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579602" y="449707"/>
            <a:ext cx="11306006"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sp>
        <p:nvSpPr>
          <p:cNvPr id="4" name="Oval 3">
            <a:extLst>
              <a:ext uri="{FF2B5EF4-FFF2-40B4-BE49-F238E27FC236}">
                <a16:creationId xmlns:a16="http://schemas.microsoft.com/office/drawing/2014/main" id="{C3ED4B7F-6A8D-F1C5-4738-EC9524E7C0DB}"/>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03129582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2817169056"/>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1_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147592" y="1937495"/>
            <a:ext cx="4887208" cy="3918690"/>
          </a:xfrm>
          <a:solidFill>
            <a:srgbClr val="ED2881"/>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1095749" y="3612842"/>
            <a:ext cx="3918692"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7001182" y="1937493"/>
            <a:ext cx="4887208" cy="3918690"/>
          </a:xfrm>
          <a:solidFill>
            <a:srgbClr val="ED2881"/>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4757842" y="3612842"/>
            <a:ext cx="3918690"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24982513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1_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209255" y="2155541"/>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905796" y="3640939"/>
            <a:ext cx="3600450" cy="629653"/>
          </a:xfrm>
          <a:solidFill>
            <a:srgbClr val="ED288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5169879"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3054828" y="3656214"/>
            <a:ext cx="3600450" cy="629653"/>
          </a:xfrm>
          <a:solidFill>
            <a:srgbClr val="ED288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9130504"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7015453" y="3656214"/>
            <a:ext cx="3600450" cy="629653"/>
          </a:xfrm>
          <a:solidFill>
            <a:srgbClr val="ED288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94729909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10538460" y="5204460"/>
            <a:ext cx="1653540" cy="165354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1787174" y="702983"/>
            <a:ext cx="9688547" cy="5449808"/>
          </a:xfrm>
          <a:solidFill>
            <a:srgbClr val="EFEFEF"/>
          </a:solidFill>
        </p:spPr>
        <p:txBody>
          <a:bodyPr lIns="360000" tIns="2880000" rIns="360000" bIns="360000" anchor="t" anchorCtr="0"/>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129983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303610" y="655137"/>
            <a:ext cx="692497" cy="5906398"/>
          </a:xfrm>
        </p:spPr>
        <p:txBody>
          <a:bodyPr vert="vert" wrap="square" lIns="0" tIns="108000" bIns="108000">
            <a:spAutoFit/>
          </a:bodyPr>
          <a:lstStyle>
            <a:lvl1pPr>
              <a:lnSpc>
                <a:spcPct val="80000"/>
              </a:lnSpc>
              <a:defRPr sz="5625">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788883" y="6564646"/>
            <a:ext cx="186678" cy="18667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2004072" y="6564511"/>
            <a:ext cx="2078518" cy="186928"/>
          </a:xfrm>
        </p:spPr>
        <p:txBody>
          <a:bodyPr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063958561"/>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1_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579602" y="1974833"/>
            <a:ext cx="11308788" cy="306161"/>
          </a:xfrm>
        </p:spPr>
        <p:txBody>
          <a:bodyPr>
            <a:normAutofit/>
          </a:bodyPr>
          <a:lstStyle>
            <a:lvl1pPr marL="0" indent="0">
              <a:buNone/>
              <a:defRPr sz="22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2877910"/>
            <a:ext cx="3417068" cy="2942341"/>
          </a:xfrm>
          <a:solidFill>
            <a:srgbClr val="0E2432"/>
          </a:solidFill>
        </p:spPr>
        <p:txBody>
          <a:bodyPr lIns="720000" tIns="720000" rIns="720000" bIns="720000">
            <a:normAutofit/>
          </a:bodyPr>
          <a:lstStyle>
            <a:lvl1pPr marL="0" indent="0">
              <a:buClr>
                <a:schemeClr val="bg1"/>
              </a:buClr>
              <a:buFontTx/>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452546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847132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804893431"/>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preserve="1" userDrawn="1">
  <p:cSld name="1_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9"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1"/>
                </a:solidFill>
              </a:defRPr>
            </a:lvl1pPr>
          </a:lstStyle>
          <a:p>
            <a:r>
              <a:rPr lang="en-US"/>
              <a:t>Click icon to add table</a:t>
            </a:r>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637575591"/>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preserve="1" userDrawn="1">
  <p:cSld name="1_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584655" y="1868090"/>
            <a:ext cx="11303736" cy="4195763"/>
          </a:xfrm>
        </p:spPr>
        <p:txBody>
          <a:bodyPr/>
          <a:lstStyle>
            <a:lvl1pPr marL="0" indent="0">
              <a:buFontTx/>
              <a:buNone/>
              <a:defRPr>
                <a:solidFill>
                  <a:schemeClr val="bg1"/>
                </a:solidFill>
              </a:defRPr>
            </a:lvl1pPr>
          </a:lstStyle>
          <a:p>
            <a:r>
              <a:rPr lang="en-US"/>
              <a:t>Click icon to add chart</a:t>
            </a:r>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97564537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preserve="1" userDrawn="1">
  <p:cSld name="1_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US"/>
              <a:t>Click to edit Master title style</a:t>
            </a:r>
            <a:endParaRPr lang="en-GB"/>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579602" y="1868090"/>
            <a:ext cx="11308789" cy="4195763"/>
          </a:xfrm>
        </p:spPr>
        <p:txBody>
          <a:bodyPr/>
          <a:lstStyle>
            <a:lvl1pPr marL="0" indent="0">
              <a:buFontTx/>
              <a:buNone/>
              <a:defRPr>
                <a:solidFill>
                  <a:schemeClr val="bg2">
                    <a:lumMod val="50000"/>
                  </a:schemeClr>
                </a:solidFill>
              </a:defRPr>
            </a:lvl1pPr>
          </a:lstStyle>
          <a:p>
            <a:r>
              <a:rPr lang="en-US"/>
              <a:t>Click icon to add chart</a:t>
            </a:r>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311834900"/>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3980013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00AEEF"/>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616728895"/>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3819525" y="3535165"/>
            <a:ext cx="4581525"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335576115"/>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00AEEF"/>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3819525" y="3535165"/>
            <a:ext cx="4581525"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1058004289"/>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70306434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00AEEF"/>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3277195" y="3277195"/>
            <a:ext cx="6858001"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316849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1850065"/>
            <a:ext cx="12192000" cy="500793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586026"/>
            <a:ext cx="11020454" cy="910607"/>
          </a:xfrm>
        </p:spPr>
        <p:txBody>
          <a:bodyPr wrap="square" lIns="0" tIns="108000" bIns="108000">
            <a:spAutoFit/>
          </a:bodyPr>
          <a:lstStyle>
            <a:lvl1pPr algn="ctr">
              <a:lnSpc>
                <a:spcPct val="80000"/>
              </a:lnSpc>
              <a:defRPr sz="5625"/>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2105828"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64357" y="244265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2105828" y="4157984"/>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664357"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8000252"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6558782" y="2442652"/>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8000252" y="415798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6558782"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153056274"/>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44132352"/>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4038624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0"/>
            <a:ext cx="5730240" cy="6152791"/>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5204460"/>
            <a:ext cx="1653540" cy="165354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05096756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6461760" y="0"/>
            <a:ext cx="573024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956643369"/>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544413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273216190"/>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10538460" y="5204460"/>
            <a:ext cx="1653540" cy="165354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1787174" y="702983"/>
            <a:ext cx="9688547" cy="5449808"/>
          </a:xfrm>
          <a:solidFill>
            <a:srgbClr val="EFEFEF"/>
          </a:solidFill>
        </p:spPr>
        <p:txBody>
          <a:bodyPr lIns="360000" tIns="2880000" rIns="360000" bIns="360000" anchor="t" anchorCtr="0"/>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129983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303610" y="655137"/>
            <a:ext cx="692497" cy="5906398"/>
          </a:xfrm>
        </p:spPr>
        <p:txBody>
          <a:bodyPr vert="vert" wrap="square" lIns="0" tIns="108000" bIns="108000">
            <a:spAutoFit/>
          </a:bodyPr>
          <a:lstStyle>
            <a:lvl1pPr>
              <a:lnSpc>
                <a:spcPct val="80000"/>
              </a:lnSpc>
              <a:defRPr sz="5625">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788883" y="6564646"/>
            <a:ext cx="186678" cy="18667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2004072" y="6564511"/>
            <a:ext cx="2078518" cy="186928"/>
          </a:xfrm>
        </p:spPr>
        <p:txBody>
          <a:bodyPr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6667709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1850065"/>
            <a:ext cx="12192000" cy="500793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586026"/>
            <a:ext cx="11020454" cy="910607"/>
          </a:xfrm>
        </p:spPr>
        <p:txBody>
          <a:bodyPr wrap="square" lIns="0" tIns="108000" bIns="108000">
            <a:spAutoFit/>
          </a:bodyPr>
          <a:lstStyle>
            <a:lvl1pPr algn="ctr">
              <a:lnSpc>
                <a:spcPct val="80000"/>
              </a:lnSpc>
              <a:defRPr sz="5625"/>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2105828"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64357" y="244265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2105828" y="4157984"/>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664357"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8000252"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6558782" y="2442652"/>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8000252" y="415798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6558782"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985415000"/>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81896" y="804820"/>
            <a:ext cx="2638952" cy="2988098"/>
          </a:xfrm>
        </p:spPr>
        <p:txBody>
          <a:bodyPr wrap="square" lIns="0" tIns="108000" bIns="108000" anchor="b" anchorCtr="0">
            <a:spAutoFit/>
          </a:bodyPr>
          <a:lstStyle>
            <a:lvl1pPr algn="l">
              <a:lnSpc>
                <a:spcPct val="80000"/>
              </a:lnSpc>
              <a:defRPr sz="5625">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48549"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4048549"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4833042" y="3263357"/>
            <a:ext cx="476646" cy="476646"/>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6681436"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6681436"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7465930" y="3263357"/>
            <a:ext cx="476646" cy="476646"/>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9314324"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9314324"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10098817" y="3263357"/>
            <a:ext cx="476646" cy="476646"/>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478570031"/>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096000" y="0"/>
            <a:ext cx="60960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02220" y="2367028"/>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579603" y="2638257"/>
            <a:ext cx="476646" cy="476646"/>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1502220" y="3746094"/>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579603" y="4017324"/>
            <a:ext cx="476646" cy="476646"/>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502220" y="5125161"/>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579603" y="5396390"/>
            <a:ext cx="476646" cy="476646"/>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579602" y="436076"/>
            <a:ext cx="5064744"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24876019"/>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515100" y="0"/>
            <a:ext cx="56769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367027"/>
            <a:ext cx="5516398" cy="3904947"/>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579602" y="436076"/>
            <a:ext cx="551639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8049312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81896" y="804820"/>
            <a:ext cx="2638952" cy="2988098"/>
          </a:xfrm>
        </p:spPr>
        <p:txBody>
          <a:bodyPr wrap="square" lIns="0" tIns="108000" bIns="108000" anchor="b" anchorCtr="0">
            <a:spAutoFit/>
          </a:bodyPr>
          <a:lstStyle>
            <a:lvl1pPr algn="l">
              <a:lnSpc>
                <a:spcPct val="80000"/>
              </a:lnSpc>
              <a:defRPr sz="5625">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48549"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4048549"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4833042" y="3263357"/>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6681436"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6681436"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7465930" y="3263357"/>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9314324"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9314324"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10098817" y="3263357"/>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649765842"/>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5204460"/>
            <a:ext cx="1653540" cy="165354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733647" y="726930"/>
            <a:ext cx="10757491" cy="5420912"/>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sz="675"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1524000" y="1585249"/>
            <a:ext cx="9144000" cy="1843751"/>
          </a:xfrm>
        </p:spPr>
        <p:txBody>
          <a:bodyPr anchor="b"/>
          <a:lstStyle>
            <a:lvl1pPr algn="ctr">
              <a:defRPr sz="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3819525" y="3535165"/>
            <a:ext cx="4581525"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1455368927"/>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609600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4162647" y="1060598"/>
            <a:ext cx="7725743" cy="473680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162647" y="1060598"/>
            <a:ext cx="7725743" cy="4728830"/>
          </a:xfrm>
          <a:noFill/>
        </p:spPr>
        <p:txBody>
          <a:bodyPr wrap="square" lIns="720000" tIns="2880000" rIns="720000" bIns="1800000" numCol="1" spcCol="972000" anchor="b" anchorCtr="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7106719" y="1483242"/>
            <a:ext cx="1763976" cy="1763976"/>
          </a:xfrm>
          <a:prstGeom prst="ellipse">
            <a:avLst/>
          </a:prstGeom>
          <a:solidFill>
            <a:srgbClr val="00AEEF"/>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594163" y="2595470"/>
            <a:ext cx="3135920" cy="1659085"/>
          </a:xfrm>
        </p:spPr>
        <p:txBody>
          <a:bodyPr anchor="ctr" anchorCtr="0"/>
          <a:lstStyle>
            <a:lvl1pPr algn="l">
              <a:lnSpc>
                <a:spcPct val="80000"/>
              </a:lnSpc>
              <a:defRPr sz="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2758927" y="-215199"/>
            <a:ext cx="2535644" cy="2535644"/>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10800000">
            <a:off x="9971373" y="4529581"/>
            <a:ext cx="2535644" cy="2535644"/>
          </a:xfrm>
          <a:prstGeom prst="rect">
            <a:avLst/>
          </a:prstGeom>
        </p:spPr>
      </p:pic>
    </p:spTree>
    <p:extLst>
      <p:ext uri="{BB962C8B-B14F-4D97-AF65-F5344CB8AC3E}">
        <p14:creationId xmlns:p14="http://schemas.microsoft.com/office/powerpoint/2010/main" val="3415234172"/>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8364"/>
            <a:ext cx="6095999" cy="6849637"/>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601022"/>
            <a:ext cx="5224608" cy="367095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2720340"/>
          </a:xfrm>
          <a:solidFill>
            <a:srgbClr val="EFEFEF"/>
          </a:solidFill>
        </p:spPr>
        <p:txBody>
          <a:bodyPr lIns="360000" tIns="180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579602" y="436076"/>
            <a:ext cx="522460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9" name="Content Placeholder 2">
            <a:extLst>
              <a:ext uri="{FF2B5EF4-FFF2-40B4-BE49-F238E27FC236}">
                <a16:creationId xmlns:a16="http://schemas.microsoft.com/office/drawing/2014/main" id="{4FCBF72C-3414-1896-B1E5-A1532D62B37D}"/>
              </a:ext>
            </a:extLst>
          </p:cNvPr>
          <p:cNvSpPr>
            <a:spLocks noGrp="1"/>
          </p:cNvSpPr>
          <p:nvPr>
            <p:ph idx="14" hasCustomPrompt="1"/>
          </p:nvPr>
        </p:nvSpPr>
        <p:spPr>
          <a:xfrm>
            <a:off x="6461760" y="3677250"/>
            <a:ext cx="5013960" cy="2594724"/>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Tree>
    <p:extLst>
      <p:ext uri="{BB962C8B-B14F-4D97-AF65-F5344CB8AC3E}">
        <p14:creationId xmlns:p14="http://schemas.microsoft.com/office/powerpoint/2010/main" val="2629407284"/>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2031474" y="2290083"/>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2031474" y="3697111"/>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2031474" y="5140819"/>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628659" y="2234090"/>
            <a:ext cx="1055675" cy="1055675"/>
          </a:xfrm>
          <a:prstGeom prst="ellipse">
            <a:avLst/>
          </a:prstGeom>
          <a:solidFill>
            <a:srgbClr val="00AEEF"/>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628658" y="3644428"/>
            <a:ext cx="1055675" cy="1055675"/>
          </a:xfrm>
          <a:prstGeom prst="ellipse">
            <a:avLst/>
          </a:prstGeom>
          <a:solidFill>
            <a:srgbClr val="00AEEF"/>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628658" y="5084826"/>
            <a:ext cx="1055675" cy="1055675"/>
          </a:xfrm>
          <a:prstGeom prst="ellipse">
            <a:avLst/>
          </a:prstGeom>
          <a:solidFill>
            <a:srgbClr val="00AEEF"/>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579602" y="449707"/>
            <a:ext cx="11306006" cy="910607"/>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505137216"/>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rgbClr val="00AEEF"/>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rgbClr val="00AEEF"/>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rgbClr val="00AEEF"/>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rgbClr val="00AEEF"/>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rgbClr val="00AEEF"/>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rgbClr val="00AEEF"/>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4906B97F-3033-3B79-6755-6291075FCFD3}"/>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A989D760-C347-0B14-29EC-07A293392DEC}"/>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7C2E0BC9-4628-1B73-1CE5-C903F512BF75}"/>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D734DA3F-F07E-1F25-EFF0-1E26B2BA3C13}"/>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BC8E0FAF-18D7-3443-4A37-D480841ED71D}"/>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74433506-CE9C-2FEB-27BD-F6A2A54A569A}"/>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Tree>
    <p:extLst>
      <p:ext uri="{BB962C8B-B14F-4D97-AF65-F5344CB8AC3E}">
        <p14:creationId xmlns:p14="http://schemas.microsoft.com/office/powerpoint/2010/main" val="1056158481"/>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147592" y="1937495"/>
            <a:ext cx="4887208" cy="3918690"/>
          </a:xfrm>
          <a:solidFill>
            <a:srgbClr val="00AEEF"/>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1095749" y="3612842"/>
            <a:ext cx="3918692"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7001182" y="1937493"/>
            <a:ext cx="4887208" cy="3918690"/>
          </a:xfrm>
          <a:solidFill>
            <a:srgbClr val="00AEEF"/>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4757842" y="3612842"/>
            <a:ext cx="3918690"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319939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209255" y="2155541"/>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905796" y="3640939"/>
            <a:ext cx="3600450" cy="629653"/>
          </a:xfrm>
          <a:solidFill>
            <a:srgbClr val="00AEEF"/>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5169879"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3054828" y="3656214"/>
            <a:ext cx="3600450" cy="629653"/>
          </a:xfrm>
          <a:solidFill>
            <a:srgbClr val="00AEEF"/>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9130504"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7015453" y="3656214"/>
            <a:ext cx="3600450" cy="629653"/>
          </a:xfrm>
          <a:solidFill>
            <a:srgbClr val="00AEEF"/>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04698881"/>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579602" y="1974833"/>
            <a:ext cx="11308788" cy="306161"/>
          </a:xfrm>
        </p:spPr>
        <p:txBody>
          <a:bodyPr>
            <a:normAutofit/>
          </a:bodyPr>
          <a:lstStyle>
            <a:lvl1pPr marL="0" indent="0">
              <a:buNone/>
              <a:defRPr sz="22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2877910"/>
            <a:ext cx="3417068" cy="2942341"/>
          </a:xfrm>
          <a:solidFill>
            <a:srgbClr val="0E2432"/>
          </a:solidFill>
        </p:spPr>
        <p:txBody>
          <a:bodyPr lIns="720000" tIns="720000" rIns="720000" bIns="720000">
            <a:normAutofit/>
          </a:bodyPr>
          <a:lstStyle>
            <a:lvl1pPr marL="0" indent="0">
              <a:buClr>
                <a:schemeClr val="bg1"/>
              </a:buClr>
              <a:buFontTx/>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452546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847132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64225936"/>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1"/>
                </a:solidFill>
              </a:defRPr>
            </a:lvl1pPr>
          </a:lstStyle>
          <a:p>
            <a:endParaRPr lang="en-US"/>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44922915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2">
                    <a:lumMod val="50000"/>
                  </a:schemeClr>
                </a:solidFill>
              </a:defRPr>
            </a:lvl1pPr>
          </a:lstStyle>
          <a:p>
            <a:endParaRPr lang="en-US"/>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23816862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096000" y="0"/>
            <a:ext cx="60960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02220" y="2367028"/>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579603" y="2638257"/>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1502220" y="3746094"/>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579603" y="4017324"/>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502220" y="5125161"/>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579603" y="5396390"/>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579602" y="436076"/>
            <a:ext cx="5064744"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614471538"/>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584655" y="1868090"/>
            <a:ext cx="11303736" cy="4195763"/>
          </a:xfrm>
        </p:spPr>
        <p:txBody>
          <a:bodyPr/>
          <a:lstStyle>
            <a:lvl1pPr marL="0" indent="0">
              <a:buFontTx/>
              <a:buNone/>
              <a:defRPr>
                <a:solidFill>
                  <a:schemeClr val="bg1"/>
                </a:solidFill>
              </a:defRPr>
            </a:lvl1pPr>
          </a:lstStyle>
          <a:p>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433543480"/>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00AE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579602" y="1868090"/>
            <a:ext cx="11308789" cy="4195763"/>
          </a:xfrm>
        </p:spPr>
        <p:txBody>
          <a:bodyPr/>
          <a:lstStyle>
            <a:lvl1pPr marL="0" indent="0">
              <a:buFontTx/>
              <a:buNone/>
              <a:defRPr>
                <a:solidFill>
                  <a:schemeClr val="bg2">
                    <a:lumMod val="50000"/>
                  </a:schemeClr>
                </a:solidFill>
              </a:defRPr>
            </a:lvl1pPr>
          </a:lstStyle>
          <a:p>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3089359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89531" y="1201559"/>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8"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89532" y="578641"/>
            <a:ext cx="1147475" cy="344242"/>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23388965"/>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FCAF17"/>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589531" y="1201559"/>
            <a:ext cx="4959507" cy="2397749"/>
          </a:xfrm>
        </p:spPr>
        <p:txBody>
          <a:bodyPr anchor="b"/>
          <a:lstStyle>
            <a:lvl1pPr algn="l">
              <a:lnSpc>
                <a:spcPct val="80000"/>
              </a:lnSpc>
              <a:defRPr sz="6000">
                <a:ln>
                  <a:noFill/>
                </a:ln>
                <a:solidFill>
                  <a:srgbClr val="0E2432"/>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8"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rgbClr val="0E2432"/>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pic>
        <p:nvPicPr>
          <p:cNvPr id="5" name="Picture 4">
            <a:extLst>
              <a:ext uri="{FF2B5EF4-FFF2-40B4-BE49-F238E27FC236}">
                <a16:creationId xmlns:a16="http://schemas.microsoft.com/office/drawing/2014/main" id="{6243FE8A-43BA-1D63-7D25-56BE64F960E9}"/>
              </a:ext>
            </a:extLst>
          </p:cNvPr>
          <p:cNvPicPr>
            <a:picLocks noChangeAspect="1"/>
          </p:cNvPicPr>
          <p:nvPr userDrawn="1"/>
        </p:nvPicPr>
        <p:blipFill>
          <a:blip r:embed="rId3"/>
          <a:srcRect/>
          <a:stretch/>
        </p:blipFill>
        <p:spPr>
          <a:xfrm>
            <a:off x="589532" y="578641"/>
            <a:ext cx="1147473" cy="344242"/>
          </a:xfrm>
          <a:prstGeom prst="rect">
            <a:avLst/>
          </a:prstGeom>
        </p:spPr>
      </p:pic>
    </p:spTree>
    <p:extLst>
      <p:ext uri="{BB962C8B-B14F-4D97-AF65-F5344CB8AC3E}">
        <p14:creationId xmlns:p14="http://schemas.microsoft.com/office/powerpoint/2010/main" val="2340832783"/>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4"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8"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1524000" y="1585250"/>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3819525" y="3535165"/>
            <a:ext cx="4581525"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1937231361"/>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FCAF17"/>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8"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GB"/>
              <a:t>CLICK TO EDIT MASTER SUBTITLE STYLE</a:t>
            </a:r>
          </a:p>
        </p:txBody>
      </p:sp>
      <p:sp>
        <p:nvSpPr>
          <p:cNvPr id="14" name="Oval 13">
            <a:extLst>
              <a:ext uri="{FF2B5EF4-FFF2-40B4-BE49-F238E27FC236}">
                <a16:creationId xmlns:a16="http://schemas.microsoft.com/office/drawing/2014/main" id="{C298226A-7BF6-2435-2060-7E7FA53BAD68}"/>
              </a:ext>
            </a:extLst>
          </p:cNvPr>
          <p:cNvSpPr/>
          <p:nvPr userDrawn="1"/>
        </p:nvSpPr>
        <p:spPr>
          <a:xfrm>
            <a:off x="11682056" y="6355200"/>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1524000" y="1585251"/>
            <a:ext cx="9144000" cy="1843751"/>
          </a:xfrm>
        </p:spPr>
        <p:txBody>
          <a:bodyPr anchor="b"/>
          <a:lstStyle>
            <a:lvl1pPr algn="ctr">
              <a:defRPr sz="6000">
                <a:ln>
                  <a:noFill/>
                </a:ln>
                <a:solidFill>
                  <a:srgbClr val="0E2432"/>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rgbClr val="0E2432"/>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3819525" y="3535165"/>
            <a:ext cx="4581525" cy="30361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6" name="Picture 5">
            <a:extLst>
              <a:ext uri="{FF2B5EF4-FFF2-40B4-BE49-F238E27FC236}">
                <a16:creationId xmlns:a16="http://schemas.microsoft.com/office/drawing/2014/main" id="{FC17EF2C-A519-B64A-0BAE-BC2607520FE2}"/>
              </a:ext>
            </a:extLst>
          </p:cNvPr>
          <p:cNvPicPr>
            <a:picLocks noChangeAspect="1"/>
          </p:cNvPicPr>
          <p:nvPr userDrawn="1"/>
        </p:nvPicPr>
        <p:blipFill>
          <a:blip r:embed="rId3"/>
          <a:srcRect/>
          <a:stretch/>
        </p:blipFill>
        <p:spPr>
          <a:xfrm>
            <a:off x="11255144" y="296466"/>
            <a:ext cx="633246" cy="189974"/>
          </a:xfrm>
          <a:prstGeom prst="rect">
            <a:avLst/>
          </a:prstGeom>
        </p:spPr>
      </p:pic>
    </p:spTree>
    <p:extLst>
      <p:ext uri="{BB962C8B-B14F-4D97-AF65-F5344CB8AC3E}">
        <p14:creationId xmlns:p14="http://schemas.microsoft.com/office/powerpoint/2010/main" val="771034318"/>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79603" y="1031253"/>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7960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579603"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8"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575286147"/>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FCAF17"/>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11682056" y="6355200"/>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579603" y="1031253"/>
            <a:ext cx="4959507" cy="2397749"/>
          </a:xfrm>
        </p:spPr>
        <p:txBody>
          <a:bodyPr anchor="b"/>
          <a:lstStyle>
            <a:lvl1pPr algn="l">
              <a:lnSpc>
                <a:spcPct val="80000"/>
              </a:lnSpc>
              <a:defRPr sz="6000">
                <a:ln>
                  <a:noFill/>
                </a:ln>
                <a:solidFill>
                  <a:srgbClr val="0E2432"/>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579603" y="296466"/>
            <a:ext cx="633247" cy="189974"/>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3277195" y="3277195"/>
            <a:ext cx="6858001"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579603" y="3777671"/>
            <a:ext cx="4959507" cy="534922"/>
          </a:xfrm>
        </p:spPr>
        <p:txBody>
          <a:bodyPr wrap="square" lIns="0" tIns="180000" bIns="72000">
            <a:spAutoFit/>
          </a:bodyPr>
          <a:lstStyle>
            <a:lvl1pPr marL="0" indent="0" algn="l">
              <a:buNone/>
              <a:defRPr sz="202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8"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rgbClr val="0E2432"/>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637949753"/>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3" y="586027"/>
            <a:ext cx="11308789" cy="910607"/>
          </a:xfrm>
        </p:spPr>
        <p:txBody>
          <a:bodyPr wrap="square" lIns="0" tIns="108000" bIns="108000">
            <a:spAutoFit/>
          </a:bodyPr>
          <a:lstStyle>
            <a:lvl1pPr>
              <a:lnSpc>
                <a:spcPct val="80000"/>
              </a:lnSpc>
              <a:defRPr sz="5625"/>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08451904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11255144" y="296466"/>
            <a:ext cx="633247" cy="189974"/>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579603" y="586027"/>
            <a:ext cx="11308789" cy="910607"/>
          </a:xfrm>
        </p:spPr>
        <p:txBody>
          <a:bodyPr wrap="square" lIns="0" tIns="108000" bIns="108000">
            <a:spAutoFit/>
          </a:bodyPr>
          <a:lstStyle>
            <a:lvl1pPr>
              <a:lnSpc>
                <a:spcPct val="80000"/>
              </a:lnSpc>
              <a:defRPr sz="5625">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260611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515100" y="0"/>
            <a:ext cx="56769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367027"/>
            <a:ext cx="5516398" cy="3904947"/>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579602" y="436076"/>
            <a:ext cx="551639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69716093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1"/>
            <a:ext cx="5730240" cy="6152791"/>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5204460"/>
            <a:ext cx="1653540" cy="165354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3"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11255144" y="296466"/>
            <a:ext cx="633247" cy="189974"/>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579603"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84773190"/>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6461760" y="0"/>
            <a:ext cx="573024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4" y="296466"/>
            <a:ext cx="633247" cy="189974"/>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579603"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579603"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33227697"/>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544413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4"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3"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3"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13591267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10538460" y="5204460"/>
            <a:ext cx="1653540" cy="165354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1787175" y="702983"/>
            <a:ext cx="9688547" cy="5449808"/>
          </a:xfrm>
          <a:solidFill>
            <a:srgbClr val="EFEFEF"/>
          </a:solidFill>
        </p:spPr>
        <p:txBody>
          <a:bodyPr lIns="360000" tIns="2880000" rIns="360000" bIns="360000" anchor="t" anchorCtr="0"/>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129983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303611" y="655137"/>
            <a:ext cx="692497" cy="5906398"/>
          </a:xfrm>
        </p:spPr>
        <p:txBody>
          <a:bodyPr vert="vert" wrap="square" lIns="0" tIns="108000" bIns="108000">
            <a:spAutoFit/>
          </a:bodyPr>
          <a:lstStyle>
            <a:lvl1pPr>
              <a:lnSpc>
                <a:spcPct val="80000"/>
              </a:lnSpc>
              <a:defRPr sz="5625">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788883" y="6564646"/>
            <a:ext cx="186678" cy="18667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2004072" y="6564511"/>
            <a:ext cx="2078518" cy="186928"/>
          </a:xfrm>
        </p:spPr>
        <p:txBody>
          <a:bodyPr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37109893"/>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1850066"/>
            <a:ext cx="12192000" cy="500793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586027"/>
            <a:ext cx="11020454" cy="910607"/>
          </a:xfrm>
        </p:spPr>
        <p:txBody>
          <a:bodyPr wrap="square" lIns="0" tIns="108000" bIns="108000">
            <a:spAutoFit/>
          </a:bodyPr>
          <a:lstStyle>
            <a:lvl1pPr algn="ctr">
              <a:lnSpc>
                <a:spcPct val="80000"/>
              </a:lnSpc>
              <a:defRPr sz="5625"/>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2105829"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64357" y="244265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2105829" y="4157984"/>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664357"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8000253"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6558782" y="2442652"/>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8000253" y="415798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6558782"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50946959"/>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81896" y="804820"/>
            <a:ext cx="2638952" cy="2988098"/>
          </a:xfrm>
        </p:spPr>
        <p:txBody>
          <a:bodyPr wrap="square" lIns="0" tIns="108000" bIns="108000" anchor="b" anchorCtr="0">
            <a:spAutoFit/>
          </a:bodyPr>
          <a:lstStyle>
            <a:lvl1pPr algn="l">
              <a:lnSpc>
                <a:spcPct val="80000"/>
              </a:lnSpc>
              <a:defRPr sz="5625">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48550"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4048550" y="941139"/>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4833042" y="3263357"/>
            <a:ext cx="476646" cy="476646"/>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solidFill>
                  <a:srgbClr val="0E2432"/>
                </a:solidFill>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6681437"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6681437" y="941139"/>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7465930" y="3263357"/>
            <a:ext cx="476646" cy="476646"/>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solidFill>
                  <a:srgbClr val="0E2432"/>
                </a:solidFill>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9314325"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9314325" y="941139"/>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10098817" y="3263357"/>
            <a:ext cx="476646" cy="476646"/>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solidFill>
                  <a:srgbClr val="0E2432"/>
                </a:solidFill>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11255144" y="296466"/>
            <a:ext cx="633247" cy="189974"/>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062948674"/>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096000" y="0"/>
            <a:ext cx="60960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02220" y="2367028"/>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579603" y="2638257"/>
            <a:ext cx="476646" cy="476646"/>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solidFill>
                  <a:srgbClr val="0E2432"/>
                </a:solidFill>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1502220" y="3746094"/>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579603" y="4017324"/>
            <a:ext cx="476646" cy="476646"/>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solidFill>
                  <a:srgbClr val="0E2432"/>
                </a:solidFill>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502220" y="5125161"/>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579603" y="5396390"/>
            <a:ext cx="476646" cy="476646"/>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solidFill>
                  <a:srgbClr val="0E2432"/>
                </a:solidFill>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579602" y="436076"/>
            <a:ext cx="5064744"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887553933"/>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515100" y="0"/>
            <a:ext cx="56769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367027"/>
            <a:ext cx="5516398" cy="3904947"/>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579602" y="436076"/>
            <a:ext cx="551639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26894198"/>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5204460"/>
            <a:ext cx="1653540" cy="165354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733648" y="726930"/>
            <a:ext cx="10757491" cy="5420912"/>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sz="675"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4" y="296466"/>
            <a:ext cx="633247" cy="189974"/>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rgbClr val="0E2432"/>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8" indent="0" algn="ctr">
              <a:buNone/>
              <a:defRPr sz="1600"/>
            </a:lvl6pPr>
            <a:lvl7pPr marL="2743268" indent="0" algn="ctr">
              <a:buNone/>
              <a:defRPr sz="1600"/>
            </a:lvl7pPr>
            <a:lvl8pPr marL="3200480" indent="0" algn="ctr">
              <a:buNone/>
              <a:defRPr sz="1600"/>
            </a:lvl8pPr>
            <a:lvl9pPr marL="3657692" indent="0" algn="ctr">
              <a:buNone/>
              <a:defRPr sz="1600"/>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1524000" y="1585250"/>
            <a:ext cx="9144000" cy="1843751"/>
          </a:xfrm>
        </p:spPr>
        <p:txBody>
          <a:bodyPr anchor="b"/>
          <a:lstStyle>
            <a:lvl1pPr algn="ctr">
              <a:defRPr sz="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3819525" y="3535165"/>
            <a:ext cx="4581525"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5177990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609600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4162648" y="1060599"/>
            <a:ext cx="7725743" cy="473680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162648" y="1060598"/>
            <a:ext cx="7725743" cy="4728830"/>
          </a:xfrm>
          <a:noFill/>
        </p:spPr>
        <p:txBody>
          <a:bodyPr wrap="square" lIns="720000" tIns="2880000" rIns="720000" bIns="1800000" numCol="1" spcCol="972000" anchor="b" anchorCtr="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7106719" y="1483242"/>
            <a:ext cx="1763976" cy="1763976"/>
          </a:xfrm>
          <a:prstGeom prst="ellipse">
            <a:avLst/>
          </a:prstGeom>
          <a:solidFill>
            <a:srgbClr val="FCAF17"/>
          </a:solidFill>
        </p:spPr>
        <p:txBody>
          <a:bodyPr lIns="360000" tIns="396000" rIns="360000" bIns="360000" anchor="t" anchorCtr="0">
            <a:normAutofit/>
          </a:bodyPr>
          <a:lstStyle>
            <a:lvl1pPr marL="0" indent="0" algn="ctr">
              <a:buNone/>
              <a:defRPr sz="135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594163" y="2595471"/>
            <a:ext cx="3135920" cy="1659085"/>
          </a:xfrm>
        </p:spPr>
        <p:txBody>
          <a:bodyPr anchor="ctr" anchorCtr="0"/>
          <a:lstStyle>
            <a:lvl1pPr algn="l">
              <a:lnSpc>
                <a:spcPct val="80000"/>
              </a:lnSpc>
              <a:defRPr sz="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2758927" y="-215199"/>
            <a:ext cx="2535644" cy="2535644"/>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10800000">
            <a:off x="9971373" y="4529581"/>
            <a:ext cx="2535644" cy="2535644"/>
          </a:xfrm>
          <a:prstGeom prst="rect">
            <a:avLst/>
          </a:prstGeom>
        </p:spPr>
      </p:pic>
    </p:spTree>
    <p:extLst>
      <p:ext uri="{BB962C8B-B14F-4D97-AF65-F5344CB8AC3E}">
        <p14:creationId xmlns:p14="http://schemas.microsoft.com/office/powerpoint/2010/main" val="5697632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5204460"/>
            <a:ext cx="1653540" cy="165354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733647" y="726930"/>
            <a:ext cx="10757491" cy="5420912"/>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sz="675"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1524000" y="1585249"/>
            <a:ext cx="9144000" cy="1843751"/>
          </a:xfrm>
        </p:spPr>
        <p:txBody>
          <a:bodyPr anchor="b"/>
          <a:lstStyle>
            <a:lvl1pPr algn="ctr">
              <a:defRPr sz="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3819525" y="3535165"/>
            <a:ext cx="4581525"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1144758806"/>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1" y="8365"/>
            <a:ext cx="6095999" cy="6849637"/>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601022"/>
            <a:ext cx="5224608" cy="367095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2720340"/>
          </a:xfrm>
          <a:solidFill>
            <a:srgbClr val="EFEFEF"/>
          </a:solidFill>
        </p:spPr>
        <p:txBody>
          <a:bodyPr lIns="360000" tIns="180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4" y="296466"/>
            <a:ext cx="633247" cy="189974"/>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579602" y="436076"/>
            <a:ext cx="522460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
        <p:nvSpPr>
          <p:cNvPr id="9" name="Content Placeholder 2">
            <a:extLst>
              <a:ext uri="{FF2B5EF4-FFF2-40B4-BE49-F238E27FC236}">
                <a16:creationId xmlns:a16="http://schemas.microsoft.com/office/drawing/2014/main" id="{E139EEC0-67C7-E0A0-09D5-BB9F08A96564}"/>
              </a:ext>
            </a:extLst>
          </p:cNvPr>
          <p:cNvSpPr>
            <a:spLocks noGrp="1"/>
          </p:cNvSpPr>
          <p:nvPr>
            <p:ph idx="14" hasCustomPrompt="1"/>
          </p:nvPr>
        </p:nvSpPr>
        <p:spPr>
          <a:xfrm>
            <a:off x="6461760" y="3677250"/>
            <a:ext cx="5013960" cy="2594724"/>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12"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34"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4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23"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Tree>
    <p:extLst>
      <p:ext uri="{BB962C8B-B14F-4D97-AF65-F5344CB8AC3E}">
        <p14:creationId xmlns:p14="http://schemas.microsoft.com/office/powerpoint/2010/main" val="1659436640"/>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2031474" y="2290083"/>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2031474" y="3697111"/>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2031474" y="5140819"/>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628660" y="2234091"/>
            <a:ext cx="1055675" cy="1055675"/>
          </a:xfrm>
          <a:prstGeom prst="ellipse">
            <a:avLst/>
          </a:prstGeom>
          <a:solidFill>
            <a:srgbClr val="FCAF17"/>
          </a:solidFill>
        </p:spPr>
        <p:txBody>
          <a:bodyPr tIns="0" bIns="360000">
            <a:noAutofit/>
          </a:bodyPr>
          <a:lstStyle>
            <a:lvl1pPr marL="0" indent="0" algn="ctr">
              <a:buFontTx/>
              <a:buNone/>
              <a:defRPr sz="5175"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628659" y="3644429"/>
            <a:ext cx="1055675" cy="1055675"/>
          </a:xfrm>
          <a:prstGeom prst="ellipse">
            <a:avLst/>
          </a:prstGeom>
          <a:solidFill>
            <a:srgbClr val="FCAF17"/>
          </a:solidFill>
        </p:spPr>
        <p:txBody>
          <a:bodyPr tIns="0" bIns="360000">
            <a:noAutofit/>
          </a:bodyPr>
          <a:lstStyle>
            <a:lvl1pPr marL="0" indent="0" algn="ctr">
              <a:buFontTx/>
              <a:buNone/>
              <a:defRPr sz="5175"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628659" y="5084827"/>
            <a:ext cx="1055675" cy="1055675"/>
          </a:xfrm>
          <a:prstGeom prst="ellipse">
            <a:avLst/>
          </a:prstGeom>
          <a:solidFill>
            <a:srgbClr val="FCAF17"/>
          </a:solidFill>
        </p:spPr>
        <p:txBody>
          <a:bodyPr tIns="0" bIns="360000">
            <a:noAutofit/>
          </a:bodyPr>
          <a:lstStyle>
            <a:lvl1pPr marL="0" indent="0" algn="ctr">
              <a:buFontTx/>
              <a:buNone/>
              <a:defRPr sz="5175"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579602" y="449707"/>
            <a:ext cx="11306006" cy="910607"/>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500255944"/>
      </p:ext>
    </p:extLst>
  </p:cSld>
  <p:clrMapOvr>
    <a:masterClrMapping/>
  </p:clrMapOvr>
</p:sldLayout>
</file>

<file path=ppt/slideLayouts/slideLayout172.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rgbClr val="FCAF17"/>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rgbClr val="FCAF17"/>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rgbClr val="FCAF17"/>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rgbClr val="FCAF17"/>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rgbClr val="FCAF17"/>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rgbClr val="FCAF17"/>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F7BBFDE5-3785-FD66-BD30-17F6536F8F0F}"/>
              </a:ext>
            </a:extLst>
          </p:cNvPr>
          <p:cNvSpPr>
            <a:spLocks noGrp="1"/>
          </p:cNvSpPr>
          <p:nvPr>
            <p:ph type="body" sz="quarter" idx="13"/>
          </p:nvPr>
        </p:nvSpPr>
        <p:spPr>
          <a:xfrm>
            <a:off x="1585998"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FC8E4732-A675-4837-80E0-340288CDD210}"/>
              </a:ext>
            </a:extLst>
          </p:cNvPr>
          <p:cNvSpPr>
            <a:spLocks noGrp="1"/>
          </p:cNvSpPr>
          <p:nvPr>
            <p:ph type="body" sz="quarter" idx="23"/>
          </p:nvPr>
        </p:nvSpPr>
        <p:spPr>
          <a:xfrm>
            <a:off x="7568364"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54C14A2E-2A09-795D-2920-50A20ACDED8B}"/>
              </a:ext>
            </a:extLst>
          </p:cNvPr>
          <p:cNvSpPr>
            <a:spLocks noGrp="1"/>
          </p:cNvSpPr>
          <p:nvPr>
            <p:ph type="body" sz="quarter" idx="24"/>
          </p:nvPr>
        </p:nvSpPr>
        <p:spPr>
          <a:xfrm>
            <a:off x="1585998"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DBA8C73-86F9-D652-5341-1EC5561026F1}"/>
              </a:ext>
            </a:extLst>
          </p:cNvPr>
          <p:cNvSpPr>
            <a:spLocks noGrp="1"/>
          </p:cNvSpPr>
          <p:nvPr>
            <p:ph type="body" sz="quarter" idx="25"/>
          </p:nvPr>
        </p:nvSpPr>
        <p:spPr>
          <a:xfrm>
            <a:off x="7568364"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4D7FE19F-49DA-3022-0BED-12CA28E14251}"/>
              </a:ext>
            </a:extLst>
          </p:cNvPr>
          <p:cNvSpPr>
            <a:spLocks noGrp="1"/>
          </p:cNvSpPr>
          <p:nvPr>
            <p:ph type="body" sz="quarter" idx="26"/>
          </p:nvPr>
        </p:nvSpPr>
        <p:spPr>
          <a:xfrm>
            <a:off x="1585998"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7F25FE5-2911-0E36-BF18-287ADDA9E158}"/>
              </a:ext>
            </a:extLst>
          </p:cNvPr>
          <p:cNvSpPr>
            <a:spLocks noGrp="1"/>
          </p:cNvSpPr>
          <p:nvPr>
            <p:ph type="body" sz="quarter" idx="27"/>
          </p:nvPr>
        </p:nvSpPr>
        <p:spPr>
          <a:xfrm>
            <a:off x="7568364"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Tree>
    <p:extLst>
      <p:ext uri="{BB962C8B-B14F-4D97-AF65-F5344CB8AC3E}">
        <p14:creationId xmlns:p14="http://schemas.microsoft.com/office/powerpoint/2010/main" val="4113016038"/>
      </p:ext>
    </p:extLst>
  </p:cSld>
  <p:clrMapOvr>
    <a:masterClrMapping/>
  </p:clrMapOvr>
</p:sldLayout>
</file>

<file path=ppt/slideLayouts/slideLayout173.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147592" y="1937495"/>
            <a:ext cx="4887208" cy="3918690"/>
          </a:xfrm>
          <a:solidFill>
            <a:srgbClr val="FCAF17"/>
          </a:solidFill>
        </p:spPr>
        <p:txBody>
          <a:bodyPr lIns="720000" tIns="720000" rIns="720000" bIns="720000">
            <a:normAutofit/>
          </a:bodyPr>
          <a:lstStyle>
            <a:lvl1pPr marL="228606" indent="-228606">
              <a:buClr>
                <a:schemeClr val="bg1"/>
              </a:buClr>
              <a:buFont typeface="Wingdings" pitchFamily="2" charset="2"/>
              <a:buChar char="§"/>
              <a:defRPr sz="225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1095749" y="3612842"/>
            <a:ext cx="3918692"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7001182" y="1937493"/>
            <a:ext cx="4887208" cy="3918690"/>
          </a:xfrm>
          <a:solidFill>
            <a:srgbClr val="FCAF17"/>
          </a:solidFill>
        </p:spPr>
        <p:txBody>
          <a:bodyPr lIns="720000" tIns="720000" rIns="720000" bIns="720000">
            <a:normAutofit/>
          </a:bodyPr>
          <a:lstStyle>
            <a:lvl1pPr marL="228606" indent="-228606">
              <a:buClr>
                <a:schemeClr val="bg1"/>
              </a:buClr>
              <a:buFont typeface="Wingdings" pitchFamily="2" charset="2"/>
              <a:buChar char="§"/>
              <a:defRPr sz="225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4757842" y="3612842"/>
            <a:ext cx="3918690"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579603" y="449707"/>
            <a:ext cx="1024560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11255144" y="296466"/>
            <a:ext cx="633247" cy="189974"/>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63362028"/>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209255" y="2155541"/>
            <a:ext cx="2757886" cy="3600450"/>
          </a:xfrm>
          <a:solidFill>
            <a:srgbClr val="132433"/>
          </a:solidFill>
        </p:spPr>
        <p:txBody>
          <a:bodyPr lIns="720000" tIns="720000" rIns="720000" bIns="720000">
            <a:normAutofit/>
          </a:bodyPr>
          <a:lstStyle>
            <a:lvl1pPr marL="228606" indent="-228606">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905796" y="3640940"/>
            <a:ext cx="3600450" cy="629653"/>
          </a:xfrm>
          <a:solidFill>
            <a:srgbClr val="FCAF17"/>
          </a:solidFill>
        </p:spPr>
        <p:txBody>
          <a:bodyPr anchor="ctr" anchorCtr="0">
            <a:normAutofit/>
          </a:bodyPr>
          <a:lstStyle>
            <a:lvl1pPr marL="0" indent="0" algn="ctr">
              <a:buNone/>
              <a:defRPr sz="225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5169879" y="2170816"/>
            <a:ext cx="2757886" cy="3600450"/>
          </a:xfrm>
          <a:solidFill>
            <a:srgbClr val="132433"/>
          </a:solidFill>
        </p:spPr>
        <p:txBody>
          <a:bodyPr lIns="720000" tIns="720000" rIns="720000" bIns="720000">
            <a:normAutofit/>
          </a:bodyPr>
          <a:lstStyle>
            <a:lvl1pPr marL="228606" indent="-228606">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3054828" y="3656215"/>
            <a:ext cx="3600450" cy="629653"/>
          </a:xfrm>
          <a:solidFill>
            <a:srgbClr val="FCAF17"/>
          </a:solidFill>
        </p:spPr>
        <p:txBody>
          <a:bodyPr anchor="ctr" anchorCtr="0">
            <a:normAutofit/>
          </a:bodyPr>
          <a:lstStyle>
            <a:lvl1pPr marL="0" indent="0" algn="ctr">
              <a:buNone/>
              <a:defRPr sz="225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9130504" y="2170816"/>
            <a:ext cx="2757886" cy="3600450"/>
          </a:xfrm>
          <a:solidFill>
            <a:srgbClr val="132433"/>
          </a:solidFill>
        </p:spPr>
        <p:txBody>
          <a:bodyPr lIns="720000" tIns="720000" rIns="720000" bIns="720000">
            <a:normAutofit/>
          </a:bodyPr>
          <a:lstStyle>
            <a:lvl1pPr marL="228606" indent="-228606">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7015453" y="3656215"/>
            <a:ext cx="3600450" cy="629653"/>
          </a:xfrm>
          <a:solidFill>
            <a:srgbClr val="FCAF17"/>
          </a:solidFill>
        </p:spPr>
        <p:txBody>
          <a:bodyPr anchor="ctr" anchorCtr="0">
            <a:normAutofit/>
          </a:bodyPr>
          <a:lstStyle>
            <a:lvl1pPr marL="0" indent="0" algn="ctr">
              <a:buNone/>
              <a:defRPr sz="2250" b="0" i="0">
                <a:solidFill>
                  <a:srgbClr val="0E2432"/>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579603"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444037978"/>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579602" y="1974834"/>
            <a:ext cx="11308788" cy="306161"/>
          </a:xfrm>
        </p:spPr>
        <p:txBody>
          <a:bodyPr>
            <a:normAutofit/>
          </a:bodyPr>
          <a:lstStyle>
            <a:lvl1pPr marL="0" indent="0">
              <a:buNone/>
              <a:defRPr sz="22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2877911"/>
            <a:ext cx="3417068" cy="2942341"/>
          </a:xfrm>
          <a:solidFill>
            <a:srgbClr val="0E2432"/>
          </a:solidFill>
        </p:spPr>
        <p:txBody>
          <a:bodyPr lIns="720000" tIns="720000" rIns="720000" bIns="720000">
            <a:normAutofit/>
          </a:bodyPr>
          <a:lstStyle>
            <a:lvl1pPr marL="0" indent="0">
              <a:buClr>
                <a:schemeClr val="bg1"/>
              </a:buClr>
              <a:buFontTx/>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4525462" y="2877911"/>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8471322" y="2877911"/>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3"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366288956"/>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3" y="449707"/>
            <a:ext cx="1130878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3" y="1897261"/>
            <a:ext cx="11308789" cy="4229100"/>
          </a:xfrm>
        </p:spPr>
        <p:txBody>
          <a:bodyPr/>
          <a:lstStyle>
            <a:lvl1pPr marL="0" indent="0">
              <a:buFontTx/>
              <a:buNone/>
              <a:defRPr>
                <a:solidFill>
                  <a:schemeClr val="bg1"/>
                </a:solidFill>
              </a:defRPr>
            </a:lvl1pPr>
          </a:lstStyle>
          <a:p>
            <a:endParaRPr lang="en-US"/>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11255144" y="296466"/>
            <a:ext cx="633247" cy="189974"/>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841510404"/>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3" y="1897261"/>
            <a:ext cx="11308789" cy="4229100"/>
          </a:xfrm>
        </p:spPr>
        <p:txBody>
          <a:bodyPr/>
          <a:lstStyle>
            <a:lvl1pPr marL="0" indent="0">
              <a:buFontTx/>
              <a:buNone/>
              <a:defRPr>
                <a:solidFill>
                  <a:schemeClr val="bg2">
                    <a:lumMod val="50000"/>
                  </a:schemeClr>
                </a:solidFill>
              </a:defRPr>
            </a:lvl1pPr>
          </a:lstStyle>
          <a:p>
            <a:endParaRPr lang="en-US"/>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928995796"/>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solidFill>
                <a:srgbClr val="0E2432"/>
              </a:solidFill>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584655" y="1868091"/>
            <a:ext cx="11303736" cy="4195763"/>
          </a:xfrm>
        </p:spPr>
        <p:txBody>
          <a:bodyPr/>
          <a:lstStyle>
            <a:lvl1pPr marL="0" indent="0">
              <a:buFontTx/>
              <a:buNone/>
              <a:defRPr>
                <a:solidFill>
                  <a:schemeClr val="bg1"/>
                </a:solidFill>
              </a:defRPr>
            </a:lvl1pPr>
          </a:lstStyle>
          <a:p>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4"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42601145"/>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FCAF1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6" y="6355200"/>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88"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88"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579603" y="1868091"/>
            <a:ext cx="11308789" cy="4195763"/>
          </a:xfrm>
        </p:spPr>
        <p:txBody>
          <a:bodyPr/>
          <a:lstStyle>
            <a:lvl1pPr marL="0" indent="0">
              <a:buFontTx/>
              <a:buNone/>
              <a:defRPr>
                <a:solidFill>
                  <a:schemeClr val="bg2">
                    <a:lumMod val="50000"/>
                  </a:schemeClr>
                </a:solidFill>
              </a:defRPr>
            </a:lvl1pPr>
          </a:lstStyle>
          <a:p>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12" indent="0">
              <a:buFontTx/>
              <a:buNone/>
              <a:defRPr sz="1050">
                <a:solidFill>
                  <a:schemeClr val="bg1"/>
                </a:solidFill>
              </a:defRPr>
            </a:lvl2pPr>
            <a:lvl3pPr marL="914423" indent="0">
              <a:buFontTx/>
              <a:buNone/>
              <a:defRPr sz="1050">
                <a:solidFill>
                  <a:schemeClr val="bg1"/>
                </a:solidFill>
              </a:defRPr>
            </a:lvl3pPr>
            <a:lvl4pPr marL="1371634" indent="0">
              <a:buFontTx/>
              <a:buNone/>
              <a:defRPr sz="1050">
                <a:solidFill>
                  <a:schemeClr val="bg1"/>
                </a:solidFill>
              </a:defRPr>
            </a:lvl4pPr>
            <a:lvl5pPr marL="1828846"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24982736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609600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4162647" y="1060598"/>
            <a:ext cx="7725743" cy="473680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162647" y="1060598"/>
            <a:ext cx="7725743" cy="4728830"/>
          </a:xfrm>
          <a:noFill/>
        </p:spPr>
        <p:txBody>
          <a:bodyPr wrap="square" lIns="720000" tIns="2880000" rIns="720000" bIns="1800000" numCol="1" spcCol="972000" anchor="b" anchorCtr="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7106719" y="1483242"/>
            <a:ext cx="1763976" cy="1763976"/>
          </a:xfrm>
          <a:prstGeom prst="ellipse">
            <a:avLst/>
          </a:prstGeom>
          <a:solidFill>
            <a:srgbClr val="F37561"/>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594163" y="2595470"/>
            <a:ext cx="3135920" cy="1659085"/>
          </a:xfrm>
        </p:spPr>
        <p:txBody>
          <a:bodyPr anchor="ctr" anchorCtr="0"/>
          <a:lstStyle>
            <a:lvl1pPr algn="l">
              <a:lnSpc>
                <a:spcPct val="80000"/>
              </a:lnSpc>
              <a:defRPr sz="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2758927" y="-215199"/>
            <a:ext cx="2535644" cy="2535644"/>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10800000">
            <a:off x="9971373" y="4529581"/>
            <a:ext cx="2535644" cy="2535644"/>
          </a:xfrm>
          <a:prstGeom prst="rect">
            <a:avLst/>
          </a:prstGeom>
        </p:spPr>
      </p:pic>
    </p:spTree>
    <p:extLst>
      <p:ext uri="{BB962C8B-B14F-4D97-AF65-F5344CB8AC3E}">
        <p14:creationId xmlns:p14="http://schemas.microsoft.com/office/powerpoint/2010/main" val="1166540258"/>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showMasterSp="0" userDrawn="1">
  <p:cSld name="Divider 7">
    <p:bg>
      <p:bgPr>
        <a:solidFill>
          <a:schemeClr val="tx1"/>
        </a:solid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59241ACC-D76F-604E-BD17-676DDA3C8439}"/>
              </a:ext>
            </a:extLst>
          </p:cNvPr>
          <p:cNvSpPr>
            <a:spLocks noGrp="1"/>
          </p:cNvSpPr>
          <p:nvPr>
            <p:ph type="title"/>
          </p:nvPr>
        </p:nvSpPr>
        <p:spPr>
          <a:xfrm>
            <a:off x="383119" y="2870244"/>
            <a:ext cx="10964333" cy="1012755"/>
          </a:xfrm>
          <a:noFill/>
        </p:spPr>
        <p:txBody>
          <a:bodyPr anchor="b"/>
          <a:lstStyle>
            <a:lvl1pPr>
              <a:defRPr sz="6000">
                <a:solidFill>
                  <a:schemeClr val="bg1"/>
                </a:solidFill>
              </a:defRPr>
            </a:lvl1pPr>
          </a:lstStyle>
          <a:p>
            <a:r>
              <a:rPr lang="en-GB"/>
              <a:t>Click to edit Master title style</a:t>
            </a:r>
            <a:endParaRPr lang="en-US"/>
          </a:p>
        </p:txBody>
      </p:sp>
      <p:sp>
        <p:nvSpPr>
          <p:cNvPr id="7" name="Text Placeholder 2">
            <a:extLst>
              <a:ext uri="{FF2B5EF4-FFF2-40B4-BE49-F238E27FC236}">
                <a16:creationId xmlns:a16="http://schemas.microsoft.com/office/drawing/2014/main" id="{6EFDAE54-0B72-5840-ADB5-ADBBECB2A215}"/>
              </a:ext>
            </a:extLst>
          </p:cNvPr>
          <p:cNvSpPr>
            <a:spLocks noGrp="1"/>
          </p:cNvSpPr>
          <p:nvPr>
            <p:ph type="body" idx="1"/>
          </p:nvPr>
        </p:nvSpPr>
        <p:spPr>
          <a:xfrm>
            <a:off x="383119" y="3916391"/>
            <a:ext cx="10964333" cy="369332"/>
          </a:xfrm>
        </p:spPr>
        <p:txBody>
          <a:bodyPr/>
          <a:lstStyle>
            <a:lvl1pPr marL="0" indent="0">
              <a:buNone/>
              <a:defRPr sz="2400">
                <a:solidFill>
                  <a:schemeClr val="accent1"/>
                </a:solidFill>
              </a:defRPr>
            </a:lvl1pPr>
            <a:lvl2pPr marL="457195" indent="0">
              <a:buNone/>
              <a:defRPr sz="2000">
                <a:solidFill>
                  <a:schemeClr val="tx1">
                    <a:tint val="75000"/>
                  </a:schemeClr>
                </a:solidFill>
              </a:defRPr>
            </a:lvl2pPr>
            <a:lvl3pPr marL="914388" indent="0">
              <a:buNone/>
              <a:defRPr sz="1800">
                <a:solidFill>
                  <a:schemeClr val="tx1">
                    <a:tint val="75000"/>
                  </a:schemeClr>
                </a:solidFill>
              </a:defRPr>
            </a:lvl3pPr>
            <a:lvl4pPr marL="1371583" indent="0">
              <a:buNone/>
              <a:defRPr sz="1600">
                <a:solidFill>
                  <a:schemeClr val="tx1">
                    <a:tint val="75000"/>
                  </a:schemeClr>
                </a:solidFill>
              </a:defRPr>
            </a:lvl4pPr>
            <a:lvl5pPr marL="1828777" indent="0">
              <a:buNone/>
              <a:defRPr sz="1600">
                <a:solidFill>
                  <a:schemeClr val="tx1">
                    <a:tint val="75000"/>
                  </a:schemeClr>
                </a:solidFill>
              </a:defRPr>
            </a:lvl5pPr>
            <a:lvl6pPr marL="2285972" indent="0">
              <a:buNone/>
              <a:defRPr sz="1600">
                <a:solidFill>
                  <a:schemeClr val="tx1">
                    <a:tint val="75000"/>
                  </a:schemeClr>
                </a:solidFill>
              </a:defRPr>
            </a:lvl6pPr>
            <a:lvl7pPr marL="2743165" indent="0">
              <a:buNone/>
              <a:defRPr sz="1600">
                <a:solidFill>
                  <a:schemeClr val="tx1">
                    <a:tint val="75000"/>
                  </a:schemeClr>
                </a:solidFill>
              </a:defRPr>
            </a:lvl7pPr>
            <a:lvl8pPr marL="3200360" indent="0">
              <a:buNone/>
              <a:defRPr sz="1600">
                <a:solidFill>
                  <a:schemeClr val="tx1">
                    <a:tint val="75000"/>
                  </a:schemeClr>
                </a:solidFill>
              </a:defRPr>
            </a:lvl8pPr>
            <a:lvl9pPr marL="3657555" indent="0">
              <a:buNone/>
              <a:defRPr sz="1600">
                <a:solidFill>
                  <a:schemeClr val="tx1">
                    <a:tint val="75000"/>
                  </a:schemeClr>
                </a:solidFill>
              </a:defRPr>
            </a:lvl9pPr>
          </a:lstStyle>
          <a:p>
            <a:pPr lvl="0"/>
            <a:r>
              <a:rPr lang="en-GB"/>
              <a:t>Click to edit Master text styles</a:t>
            </a:r>
          </a:p>
        </p:txBody>
      </p:sp>
      <p:pic>
        <p:nvPicPr>
          <p:cNvPr id="8" name="Picture 7">
            <a:extLst>
              <a:ext uri="{FF2B5EF4-FFF2-40B4-BE49-F238E27FC236}">
                <a16:creationId xmlns:a16="http://schemas.microsoft.com/office/drawing/2014/main" id="{575C9066-1E21-2B40-861E-E7B7E64CC322}"/>
              </a:ext>
            </a:extLst>
          </p:cNvPr>
          <p:cNvPicPr>
            <a:picLocks noChangeAspect="1"/>
          </p:cNvPicPr>
          <p:nvPr userDrawn="1"/>
        </p:nvPicPr>
        <p:blipFill>
          <a:blip r:embed="rId2"/>
          <a:stretch>
            <a:fillRect/>
          </a:stretch>
        </p:blipFill>
        <p:spPr>
          <a:xfrm>
            <a:off x="10839611" y="448513"/>
            <a:ext cx="969273" cy="292320"/>
          </a:xfrm>
          <a:prstGeom prst="rect">
            <a:avLst/>
          </a:prstGeom>
        </p:spPr>
      </p:pic>
    </p:spTree>
    <p:extLst>
      <p:ext uri="{BB962C8B-B14F-4D97-AF65-F5344CB8AC3E}">
        <p14:creationId xmlns:p14="http://schemas.microsoft.com/office/powerpoint/2010/main" val="1225975454"/>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265815883"/>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706CB2"/>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552240967"/>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3819525" y="3535165"/>
            <a:ext cx="4581525"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34198209"/>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706CB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3819525" y="3535165"/>
            <a:ext cx="4581525"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005146969"/>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607222102"/>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706CB2"/>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3277195" y="3277195"/>
            <a:ext cx="6858001"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663152599"/>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026960399"/>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650910979"/>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0"/>
            <a:ext cx="5730240" cy="6152791"/>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5204460"/>
            <a:ext cx="1653540" cy="165354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553929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8364"/>
            <a:ext cx="6095999" cy="6849637"/>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601022"/>
            <a:ext cx="5224608" cy="367095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2720340"/>
          </a:xfrm>
          <a:solidFill>
            <a:srgbClr val="EFEFEF"/>
          </a:solidFill>
        </p:spPr>
        <p:txBody>
          <a:bodyPr lIns="360000" tIns="180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5" name="Content Placeholder 2">
            <a:extLst>
              <a:ext uri="{FF2B5EF4-FFF2-40B4-BE49-F238E27FC236}">
                <a16:creationId xmlns:a16="http://schemas.microsoft.com/office/drawing/2014/main" id="{20710D1B-D489-8F36-4A04-2B7A832E1C14}"/>
              </a:ext>
            </a:extLst>
          </p:cNvPr>
          <p:cNvSpPr>
            <a:spLocks noGrp="1"/>
          </p:cNvSpPr>
          <p:nvPr>
            <p:ph idx="14" hasCustomPrompt="1"/>
          </p:nvPr>
        </p:nvSpPr>
        <p:spPr>
          <a:xfrm>
            <a:off x="6461760" y="3677250"/>
            <a:ext cx="5013960" cy="2594724"/>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579602" y="436076"/>
            <a:ext cx="522460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088339241"/>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6461760" y="0"/>
            <a:ext cx="573024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54998459"/>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544413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278591743"/>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10538460" y="5204460"/>
            <a:ext cx="1653540" cy="165354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1787174" y="702983"/>
            <a:ext cx="9688547" cy="5449808"/>
          </a:xfrm>
          <a:solidFill>
            <a:srgbClr val="EFEFEF"/>
          </a:solidFill>
        </p:spPr>
        <p:txBody>
          <a:bodyPr lIns="360000" tIns="2880000" rIns="360000" bIns="360000" anchor="t" anchorCtr="0"/>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129983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303610" y="655137"/>
            <a:ext cx="692497" cy="5906398"/>
          </a:xfrm>
        </p:spPr>
        <p:txBody>
          <a:bodyPr vert="vert" wrap="square" lIns="0" tIns="108000" bIns="108000">
            <a:spAutoFit/>
          </a:bodyPr>
          <a:lstStyle>
            <a:lvl1pPr>
              <a:lnSpc>
                <a:spcPct val="80000"/>
              </a:lnSpc>
              <a:defRPr sz="5625">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788883" y="6564646"/>
            <a:ext cx="186678" cy="18667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2004072" y="6564511"/>
            <a:ext cx="2078518" cy="186928"/>
          </a:xfrm>
        </p:spPr>
        <p:txBody>
          <a:bodyPr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078631457"/>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1850065"/>
            <a:ext cx="12192000" cy="500793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586026"/>
            <a:ext cx="11020454" cy="910607"/>
          </a:xfrm>
        </p:spPr>
        <p:txBody>
          <a:bodyPr wrap="square" lIns="0" tIns="108000" bIns="108000">
            <a:spAutoFit/>
          </a:bodyPr>
          <a:lstStyle>
            <a:lvl1pPr algn="ctr">
              <a:lnSpc>
                <a:spcPct val="80000"/>
              </a:lnSpc>
              <a:defRPr sz="5625"/>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2105828"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64357" y="244265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2105828" y="4157984"/>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664357"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8000252"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6558782" y="2442652"/>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8000252" y="415798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6558782"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999674379"/>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81896" y="804820"/>
            <a:ext cx="2638952" cy="2988098"/>
          </a:xfrm>
        </p:spPr>
        <p:txBody>
          <a:bodyPr wrap="square" lIns="0" tIns="108000" bIns="108000" anchor="b" anchorCtr="0">
            <a:spAutoFit/>
          </a:bodyPr>
          <a:lstStyle>
            <a:lvl1pPr algn="l">
              <a:lnSpc>
                <a:spcPct val="80000"/>
              </a:lnSpc>
              <a:defRPr sz="5625">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48549"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4048549"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4833042" y="3263357"/>
            <a:ext cx="476646" cy="476646"/>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6681436"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6681436"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7465930" y="3263357"/>
            <a:ext cx="476646" cy="476646"/>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9314324"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9314324"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10098817" y="3263357"/>
            <a:ext cx="476646" cy="476646"/>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132028289"/>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096000" y="0"/>
            <a:ext cx="60960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02220" y="2367028"/>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579603" y="2638257"/>
            <a:ext cx="476646" cy="476646"/>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1502220" y="3746094"/>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579603" y="4017324"/>
            <a:ext cx="476646" cy="476646"/>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502220" y="5125161"/>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579603" y="5396390"/>
            <a:ext cx="476646" cy="476646"/>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579602" y="436076"/>
            <a:ext cx="5064744"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419542707"/>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515100" y="0"/>
            <a:ext cx="56769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367027"/>
            <a:ext cx="5516398" cy="3904947"/>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579602" y="436076"/>
            <a:ext cx="551639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920403440"/>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5204460"/>
            <a:ext cx="1653540" cy="165354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733647" y="726930"/>
            <a:ext cx="10757491" cy="5420912"/>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sz="675"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1524000" y="1585249"/>
            <a:ext cx="9144000" cy="1843751"/>
          </a:xfrm>
        </p:spPr>
        <p:txBody>
          <a:bodyPr anchor="b"/>
          <a:lstStyle>
            <a:lvl1pPr algn="ctr">
              <a:defRPr sz="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3819525" y="3535165"/>
            <a:ext cx="4581525"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186616087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609600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4162647" y="1060598"/>
            <a:ext cx="7725743" cy="473680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162647" y="1060598"/>
            <a:ext cx="7725743" cy="4728830"/>
          </a:xfrm>
          <a:noFill/>
        </p:spPr>
        <p:txBody>
          <a:bodyPr wrap="square" lIns="720000" tIns="2880000" rIns="720000" bIns="1800000" numCol="1" spcCol="972000" anchor="b" anchorCtr="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7106719" y="1483242"/>
            <a:ext cx="1763976" cy="1763976"/>
          </a:xfrm>
          <a:prstGeom prst="ellipse">
            <a:avLst/>
          </a:prstGeom>
          <a:solidFill>
            <a:srgbClr val="706CB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594163" y="2595470"/>
            <a:ext cx="3135920" cy="1659085"/>
          </a:xfrm>
        </p:spPr>
        <p:txBody>
          <a:bodyPr anchor="ctr" anchorCtr="0"/>
          <a:lstStyle>
            <a:lvl1pPr algn="l">
              <a:lnSpc>
                <a:spcPct val="80000"/>
              </a:lnSpc>
              <a:defRPr sz="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2758927" y="-215199"/>
            <a:ext cx="2535644" cy="2535644"/>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10800000">
            <a:off x="9971373" y="4529581"/>
            <a:ext cx="2535644" cy="2535644"/>
          </a:xfrm>
          <a:prstGeom prst="rect">
            <a:avLst/>
          </a:prstGeom>
        </p:spPr>
      </p:pic>
    </p:spTree>
    <p:extLst>
      <p:ext uri="{BB962C8B-B14F-4D97-AF65-F5344CB8AC3E}">
        <p14:creationId xmlns:p14="http://schemas.microsoft.com/office/powerpoint/2010/main" val="1817699494"/>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8364"/>
            <a:ext cx="6095999" cy="6849637"/>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601022"/>
            <a:ext cx="5224608" cy="367095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2720340"/>
          </a:xfrm>
          <a:solidFill>
            <a:srgbClr val="EFEFEF"/>
          </a:solidFill>
        </p:spPr>
        <p:txBody>
          <a:bodyPr lIns="360000" tIns="180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579602" y="436076"/>
            <a:ext cx="522460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9" name="Content Placeholder 2">
            <a:extLst>
              <a:ext uri="{FF2B5EF4-FFF2-40B4-BE49-F238E27FC236}">
                <a16:creationId xmlns:a16="http://schemas.microsoft.com/office/drawing/2014/main" id="{129927DE-C769-8649-4C58-22A7B8B76B61}"/>
              </a:ext>
            </a:extLst>
          </p:cNvPr>
          <p:cNvSpPr>
            <a:spLocks noGrp="1"/>
          </p:cNvSpPr>
          <p:nvPr>
            <p:ph idx="14" hasCustomPrompt="1"/>
          </p:nvPr>
        </p:nvSpPr>
        <p:spPr>
          <a:xfrm>
            <a:off x="6461760" y="3677250"/>
            <a:ext cx="5013960" cy="2594724"/>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Tree>
    <p:extLst>
      <p:ext uri="{BB962C8B-B14F-4D97-AF65-F5344CB8AC3E}">
        <p14:creationId xmlns:p14="http://schemas.microsoft.com/office/powerpoint/2010/main" val="41583006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F37561"/>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098369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2031474" y="2290083"/>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2031474" y="3697111"/>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2031474" y="5140819"/>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628659" y="2234090"/>
            <a:ext cx="1055675" cy="1055675"/>
          </a:xfrm>
          <a:prstGeom prst="ellipse">
            <a:avLst/>
          </a:prstGeom>
          <a:solidFill>
            <a:srgbClr val="F3756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628658" y="3644428"/>
            <a:ext cx="1055675" cy="1055675"/>
          </a:xfrm>
          <a:prstGeom prst="ellipse">
            <a:avLst/>
          </a:prstGeom>
          <a:solidFill>
            <a:srgbClr val="F3756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628658" y="5084826"/>
            <a:ext cx="1055675" cy="1055675"/>
          </a:xfrm>
          <a:prstGeom prst="ellipse">
            <a:avLst/>
          </a:prstGeom>
          <a:solidFill>
            <a:srgbClr val="F3756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579602" y="449707"/>
            <a:ext cx="11306006" cy="910607"/>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38496321"/>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2031474" y="2290083"/>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2031474" y="3697111"/>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2031474" y="5140819"/>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628659" y="2234090"/>
            <a:ext cx="1055675" cy="1055675"/>
          </a:xfrm>
          <a:prstGeom prst="ellipse">
            <a:avLst/>
          </a:prstGeom>
          <a:solidFill>
            <a:srgbClr val="706CB2"/>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628658" y="3644428"/>
            <a:ext cx="1055675" cy="1055675"/>
          </a:xfrm>
          <a:prstGeom prst="ellipse">
            <a:avLst/>
          </a:prstGeom>
          <a:solidFill>
            <a:srgbClr val="706CB2"/>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628658" y="5084826"/>
            <a:ext cx="1055675" cy="1055675"/>
          </a:xfrm>
          <a:prstGeom prst="ellipse">
            <a:avLst/>
          </a:prstGeom>
          <a:solidFill>
            <a:srgbClr val="706CB2"/>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579602" y="449707"/>
            <a:ext cx="11306006" cy="910607"/>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256362985"/>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FF1B7168-5EDF-FB00-F8AD-1EC811F737F7}"/>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0D56C11-BA09-3FB6-C577-DA670421D947}"/>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B62E16C0-351E-ADD6-741A-B5A66D7D8CEC}"/>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61E016A-1FD8-42C8-E34E-11CD27DF4FE9}"/>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11CC6C72-61F6-83BA-B86A-90452BC4F1E7}"/>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8CA1303-645E-2DEC-2906-3840B397B72F}"/>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Tree>
    <p:extLst>
      <p:ext uri="{BB962C8B-B14F-4D97-AF65-F5344CB8AC3E}">
        <p14:creationId xmlns:p14="http://schemas.microsoft.com/office/powerpoint/2010/main" val="3787741230"/>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706CB2"/>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01029788-A8B6-9855-56DC-17823C9800F2}"/>
              </a:ext>
            </a:extLst>
          </p:cNvPr>
          <p:cNvPicPr>
            <a:picLocks noChangeAspect="1"/>
          </p:cNvPicPr>
          <p:nvPr userDrawn="1"/>
        </p:nvPicPr>
        <p:blipFill>
          <a:blip r:embed="rId3"/>
          <a:stretch>
            <a:fillRect/>
          </a:stretch>
        </p:blipFill>
        <p:spPr>
          <a:xfrm>
            <a:off x="11255143" y="296466"/>
            <a:ext cx="633247" cy="189974"/>
          </a:xfrm>
          <a:prstGeom prst="rect">
            <a:avLst/>
          </a:prstGeom>
        </p:spPr>
      </p:pic>
    </p:spTree>
    <p:extLst>
      <p:ext uri="{BB962C8B-B14F-4D97-AF65-F5344CB8AC3E}">
        <p14:creationId xmlns:p14="http://schemas.microsoft.com/office/powerpoint/2010/main" val="1631124823"/>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147592" y="1937495"/>
            <a:ext cx="4887208" cy="3918690"/>
          </a:xfrm>
          <a:solidFill>
            <a:srgbClr val="706CB2"/>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1095749" y="3612842"/>
            <a:ext cx="3918692"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7001182" y="1937493"/>
            <a:ext cx="4887208" cy="3918690"/>
          </a:xfrm>
          <a:solidFill>
            <a:srgbClr val="706CB2"/>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4757842" y="3612842"/>
            <a:ext cx="3918690"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73249206"/>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209255" y="2155541"/>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905796" y="3640939"/>
            <a:ext cx="3600450" cy="629653"/>
          </a:xfrm>
          <a:solidFill>
            <a:srgbClr val="706CB2"/>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5169879"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3054828" y="3656214"/>
            <a:ext cx="3600450" cy="629653"/>
          </a:xfrm>
          <a:solidFill>
            <a:srgbClr val="706CB2"/>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9130504"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7015453" y="3656214"/>
            <a:ext cx="3600450" cy="629653"/>
          </a:xfrm>
          <a:solidFill>
            <a:srgbClr val="706CB2"/>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52586783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579602" y="1974833"/>
            <a:ext cx="11308788" cy="306161"/>
          </a:xfrm>
        </p:spPr>
        <p:txBody>
          <a:bodyPr>
            <a:normAutofit/>
          </a:bodyPr>
          <a:lstStyle>
            <a:lvl1pPr marL="0" indent="0">
              <a:buNone/>
              <a:defRPr sz="22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2877910"/>
            <a:ext cx="3417068" cy="2942341"/>
          </a:xfrm>
          <a:solidFill>
            <a:srgbClr val="0E2432"/>
          </a:solidFill>
        </p:spPr>
        <p:txBody>
          <a:bodyPr lIns="720000" tIns="720000" rIns="720000" bIns="720000">
            <a:normAutofit/>
          </a:bodyPr>
          <a:lstStyle>
            <a:lvl1pPr marL="0" indent="0">
              <a:buClr>
                <a:schemeClr val="bg1"/>
              </a:buClr>
              <a:buFontTx/>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452546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847132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513362034"/>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1"/>
                </a:solidFill>
              </a:defRPr>
            </a:lvl1pPr>
          </a:lstStyle>
          <a:p>
            <a:endParaRPr lang="en-US"/>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752462342"/>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2">
                    <a:lumMod val="50000"/>
                  </a:schemeClr>
                </a:solidFill>
              </a:defRPr>
            </a:lvl1pPr>
          </a:lstStyle>
          <a:p>
            <a:endParaRPr lang="en-US"/>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335350164"/>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584655" y="1868090"/>
            <a:ext cx="11303736" cy="4195763"/>
          </a:xfrm>
        </p:spPr>
        <p:txBody>
          <a:bodyPr/>
          <a:lstStyle>
            <a:lvl1pPr marL="0" indent="0">
              <a:buFontTx/>
              <a:buNone/>
              <a:defRPr>
                <a:solidFill>
                  <a:schemeClr val="bg1"/>
                </a:solidFill>
              </a:defRPr>
            </a:lvl1pPr>
          </a:lstStyle>
          <a:p>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535276181"/>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579602" y="1868090"/>
            <a:ext cx="11308789" cy="4195763"/>
          </a:xfrm>
        </p:spPr>
        <p:txBody>
          <a:bodyPr/>
          <a:lstStyle>
            <a:lvl1pPr marL="0" indent="0">
              <a:buFontTx/>
              <a:buNone/>
              <a:defRPr>
                <a:solidFill>
                  <a:schemeClr val="bg2">
                    <a:lumMod val="50000"/>
                  </a:schemeClr>
                </a:solidFill>
              </a:defRPr>
            </a:lvl1pPr>
          </a:lstStyle>
          <a:p>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84311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rgbClr val="F3756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rgbClr val="F3756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rgbClr val="F3756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5" name="Text Placeholder 15">
            <a:extLst>
              <a:ext uri="{FF2B5EF4-FFF2-40B4-BE49-F238E27FC236}">
                <a16:creationId xmlns:a16="http://schemas.microsoft.com/office/drawing/2014/main" id="{96448C6A-29BE-41E7-5832-855F6C95B62B}"/>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rgbClr val="F3756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rgbClr val="F3756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rgbClr val="F3756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0" name="Text Placeholder 15">
            <a:extLst>
              <a:ext uri="{FF2B5EF4-FFF2-40B4-BE49-F238E27FC236}">
                <a16:creationId xmlns:a16="http://schemas.microsoft.com/office/drawing/2014/main" id="{7299F715-9BD8-82BE-F9B9-FC387B915CC9}"/>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AEF0EEC-ED23-52F9-3A4B-D02732907F03}"/>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5E0EB1D7-830B-3050-92F9-1FC3ED858C77}"/>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4F4A06D1-6286-02F8-A0A8-18065C534479}"/>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2" name="Text Placeholder 15">
            <a:extLst>
              <a:ext uri="{FF2B5EF4-FFF2-40B4-BE49-F238E27FC236}">
                <a16:creationId xmlns:a16="http://schemas.microsoft.com/office/drawing/2014/main" id="{9DED9F07-2D3E-BD82-1C67-E5CD8CAFA42D}"/>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Tree>
    <p:extLst>
      <p:ext uri="{BB962C8B-B14F-4D97-AF65-F5344CB8AC3E}">
        <p14:creationId xmlns:p14="http://schemas.microsoft.com/office/powerpoint/2010/main" val="618489064"/>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303609" y="1895621"/>
            <a:ext cx="11888391" cy="4078668"/>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3" name="Text Placeholder 16">
            <a:extLst>
              <a:ext uri="{FF2B5EF4-FFF2-40B4-BE49-F238E27FC236}">
                <a16:creationId xmlns:a16="http://schemas.microsoft.com/office/drawing/2014/main" id="{0BDB9FAC-4EA5-91E1-D557-75735A714C60}"/>
              </a:ext>
            </a:extLst>
          </p:cNvPr>
          <p:cNvSpPr>
            <a:spLocks noGrp="1"/>
          </p:cNvSpPr>
          <p:nvPr>
            <p:ph type="body" sz="quarter" idx="30" hasCustomPrompt="1"/>
          </p:nvPr>
        </p:nvSpPr>
        <p:spPr>
          <a:xfrm>
            <a:off x="584654" y="1656450"/>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7" name="Text Placeholder 16">
            <a:extLst>
              <a:ext uri="{FF2B5EF4-FFF2-40B4-BE49-F238E27FC236}">
                <a16:creationId xmlns:a16="http://schemas.microsoft.com/office/drawing/2014/main" id="{66834388-67FB-5B79-C7E2-8E0D0FBFD4EF}"/>
              </a:ext>
            </a:extLst>
          </p:cNvPr>
          <p:cNvSpPr>
            <a:spLocks noGrp="1"/>
          </p:cNvSpPr>
          <p:nvPr>
            <p:ph type="body" sz="quarter" idx="31" hasCustomPrompt="1"/>
          </p:nvPr>
        </p:nvSpPr>
        <p:spPr>
          <a:xfrm>
            <a:off x="1981200" y="2619089"/>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8" name="Text Placeholder 16">
            <a:extLst>
              <a:ext uri="{FF2B5EF4-FFF2-40B4-BE49-F238E27FC236}">
                <a16:creationId xmlns:a16="http://schemas.microsoft.com/office/drawing/2014/main" id="{A3FFB076-175D-7B51-3D5F-77318B6FCB7D}"/>
              </a:ext>
            </a:extLst>
          </p:cNvPr>
          <p:cNvSpPr>
            <a:spLocks noGrp="1"/>
          </p:cNvSpPr>
          <p:nvPr>
            <p:ph type="body" sz="quarter" idx="32" hasCustomPrompt="1"/>
          </p:nvPr>
        </p:nvSpPr>
        <p:spPr>
          <a:xfrm>
            <a:off x="3117056" y="371349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9" name="Text Placeholder 16">
            <a:extLst>
              <a:ext uri="{FF2B5EF4-FFF2-40B4-BE49-F238E27FC236}">
                <a16:creationId xmlns:a16="http://schemas.microsoft.com/office/drawing/2014/main" id="{C5342441-F3C6-CC08-5E04-E501EDED0F6F}"/>
              </a:ext>
            </a:extLst>
          </p:cNvPr>
          <p:cNvSpPr>
            <a:spLocks noGrp="1"/>
          </p:cNvSpPr>
          <p:nvPr>
            <p:ph type="body" sz="quarter" idx="33" hasCustomPrompt="1"/>
          </p:nvPr>
        </p:nvSpPr>
        <p:spPr>
          <a:xfrm>
            <a:off x="2202656" y="492652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0" name="Text Placeholder 16">
            <a:extLst>
              <a:ext uri="{FF2B5EF4-FFF2-40B4-BE49-F238E27FC236}">
                <a16:creationId xmlns:a16="http://schemas.microsoft.com/office/drawing/2014/main" id="{A2F26C7B-50DE-D057-2090-4BFCE3D041D3}"/>
              </a:ext>
            </a:extLst>
          </p:cNvPr>
          <p:cNvSpPr>
            <a:spLocks noGrp="1"/>
          </p:cNvSpPr>
          <p:nvPr>
            <p:ph type="body" sz="quarter" idx="34" hasCustomPrompt="1"/>
          </p:nvPr>
        </p:nvSpPr>
        <p:spPr>
          <a:xfrm>
            <a:off x="4781550" y="272981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1" name="Text Placeholder 16">
            <a:extLst>
              <a:ext uri="{FF2B5EF4-FFF2-40B4-BE49-F238E27FC236}">
                <a16:creationId xmlns:a16="http://schemas.microsoft.com/office/drawing/2014/main" id="{6E786F64-02AD-19ED-F84C-F422A08A722E}"/>
              </a:ext>
            </a:extLst>
          </p:cNvPr>
          <p:cNvSpPr>
            <a:spLocks noGrp="1"/>
          </p:cNvSpPr>
          <p:nvPr>
            <p:ph type="body" sz="quarter" idx="35" hasCustomPrompt="1"/>
          </p:nvPr>
        </p:nvSpPr>
        <p:spPr>
          <a:xfrm>
            <a:off x="6010275" y="4623917"/>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2" name="Text Placeholder 16">
            <a:extLst>
              <a:ext uri="{FF2B5EF4-FFF2-40B4-BE49-F238E27FC236}">
                <a16:creationId xmlns:a16="http://schemas.microsoft.com/office/drawing/2014/main" id="{A7D4B3A3-4A06-88B8-9078-6C04207F573E}"/>
              </a:ext>
            </a:extLst>
          </p:cNvPr>
          <p:cNvSpPr>
            <a:spLocks noGrp="1"/>
          </p:cNvSpPr>
          <p:nvPr>
            <p:ph type="body" sz="quarter" idx="36" hasCustomPrompt="1"/>
          </p:nvPr>
        </p:nvSpPr>
        <p:spPr>
          <a:xfrm>
            <a:off x="7439025" y="3824226"/>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3" name="Text Placeholder 16">
            <a:extLst>
              <a:ext uri="{FF2B5EF4-FFF2-40B4-BE49-F238E27FC236}">
                <a16:creationId xmlns:a16="http://schemas.microsoft.com/office/drawing/2014/main" id="{ABF4F9A5-2015-E3F8-2C4F-C7796C5C6AB8}"/>
              </a:ext>
            </a:extLst>
          </p:cNvPr>
          <p:cNvSpPr>
            <a:spLocks noGrp="1"/>
          </p:cNvSpPr>
          <p:nvPr>
            <p:ph type="body" sz="quarter" idx="37" hasCustomPrompt="1"/>
          </p:nvPr>
        </p:nvSpPr>
        <p:spPr>
          <a:xfrm>
            <a:off x="8153400" y="250836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4" name="Text Placeholder 16">
            <a:extLst>
              <a:ext uri="{FF2B5EF4-FFF2-40B4-BE49-F238E27FC236}">
                <a16:creationId xmlns:a16="http://schemas.microsoft.com/office/drawing/2014/main" id="{DF9D25D3-9194-5CF0-D2D9-1D987CBEF17B}"/>
              </a:ext>
            </a:extLst>
          </p:cNvPr>
          <p:cNvSpPr>
            <a:spLocks noGrp="1"/>
          </p:cNvSpPr>
          <p:nvPr>
            <p:ph type="body" sz="quarter" idx="38" hasCustomPrompt="1"/>
          </p:nvPr>
        </p:nvSpPr>
        <p:spPr>
          <a:xfrm>
            <a:off x="8624888" y="4932143"/>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Tree>
    <p:extLst>
      <p:ext uri="{BB962C8B-B14F-4D97-AF65-F5344CB8AC3E}">
        <p14:creationId xmlns:p14="http://schemas.microsoft.com/office/powerpoint/2010/main" val="1310359789"/>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706CB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303609" y="1895621"/>
            <a:ext cx="11888391" cy="4078668"/>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3" name="Text Placeholder 16">
            <a:extLst>
              <a:ext uri="{FF2B5EF4-FFF2-40B4-BE49-F238E27FC236}">
                <a16:creationId xmlns:a16="http://schemas.microsoft.com/office/drawing/2014/main" id="{D659B242-5545-2634-A277-49DC94EDCB7A}"/>
              </a:ext>
            </a:extLst>
          </p:cNvPr>
          <p:cNvSpPr>
            <a:spLocks noGrp="1"/>
          </p:cNvSpPr>
          <p:nvPr>
            <p:ph type="body" sz="quarter" idx="30" hasCustomPrompt="1"/>
          </p:nvPr>
        </p:nvSpPr>
        <p:spPr>
          <a:xfrm>
            <a:off x="584654" y="1656450"/>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7" name="Text Placeholder 16">
            <a:extLst>
              <a:ext uri="{FF2B5EF4-FFF2-40B4-BE49-F238E27FC236}">
                <a16:creationId xmlns:a16="http://schemas.microsoft.com/office/drawing/2014/main" id="{A9767006-8F9D-826F-6088-95A52A0BCFEA}"/>
              </a:ext>
            </a:extLst>
          </p:cNvPr>
          <p:cNvSpPr>
            <a:spLocks noGrp="1"/>
          </p:cNvSpPr>
          <p:nvPr>
            <p:ph type="body" sz="quarter" idx="31" hasCustomPrompt="1"/>
          </p:nvPr>
        </p:nvSpPr>
        <p:spPr>
          <a:xfrm>
            <a:off x="1981200" y="2619089"/>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8" name="Text Placeholder 16">
            <a:extLst>
              <a:ext uri="{FF2B5EF4-FFF2-40B4-BE49-F238E27FC236}">
                <a16:creationId xmlns:a16="http://schemas.microsoft.com/office/drawing/2014/main" id="{B43DB87C-68A8-B9A7-7E45-729A185BE610}"/>
              </a:ext>
            </a:extLst>
          </p:cNvPr>
          <p:cNvSpPr>
            <a:spLocks noGrp="1"/>
          </p:cNvSpPr>
          <p:nvPr>
            <p:ph type="body" sz="quarter" idx="32" hasCustomPrompt="1"/>
          </p:nvPr>
        </p:nvSpPr>
        <p:spPr>
          <a:xfrm>
            <a:off x="3117056" y="371349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9" name="Text Placeholder 16">
            <a:extLst>
              <a:ext uri="{FF2B5EF4-FFF2-40B4-BE49-F238E27FC236}">
                <a16:creationId xmlns:a16="http://schemas.microsoft.com/office/drawing/2014/main" id="{46D89EE2-833C-726E-F542-3BFC380B60C0}"/>
              </a:ext>
            </a:extLst>
          </p:cNvPr>
          <p:cNvSpPr>
            <a:spLocks noGrp="1"/>
          </p:cNvSpPr>
          <p:nvPr>
            <p:ph type="body" sz="quarter" idx="33" hasCustomPrompt="1"/>
          </p:nvPr>
        </p:nvSpPr>
        <p:spPr>
          <a:xfrm>
            <a:off x="2202656" y="492652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0" name="Text Placeholder 16">
            <a:extLst>
              <a:ext uri="{FF2B5EF4-FFF2-40B4-BE49-F238E27FC236}">
                <a16:creationId xmlns:a16="http://schemas.microsoft.com/office/drawing/2014/main" id="{334899AA-7534-2DF3-5D22-B3242EF45FF6}"/>
              </a:ext>
            </a:extLst>
          </p:cNvPr>
          <p:cNvSpPr>
            <a:spLocks noGrp="1"/>
          </p:cNvSpPr>
          <p:nvPr>
            <p:ph type="body" sz="quarter" idx="34" hasCustomPrompt="1"/>
          </p:nvPr>
        </p:nvSpPr>
        <p:spPr>
          <a:xfrm>
            <a:off x="4781550" y="272981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1" name="Text Placeholder 16">
            <a:extLst>
              <a:ext uri="{FF2B5EF4-FFF2-40B4-BE49-F238E27FC236}">
                <a16:creationId xmlns:a16="http://schemas.microsoft.com/office/drawing/2014/main" id="{EA40D1E0-DF9A-CBFB-CFD5-79E8139C081C}"/>
              </a:ext>
            </a:extLst>
          </p:cNvPr>
          <p:cNvSpPr>
            <a:spLocks noGrp="1"/>
          </p:cNvSpPr>
          <p:nvPr>
            <p:ph type="body" sz="quarter" idx="35" hasCustomPrompt="1"/>
          </p:nvPr>
        </p:nvSpPr>
        <p:spPr>
          <a:xfrm>
            <a:off x="6010275" y="4623917"/>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2" name="Text Placeholder 16">
            <a:extLst>
              <a:ext uri="{FF2B5EF4-FFF2-40B4-BE49-F238E27FC236}">
                <a16:creationId xmlns:a16="http://schemas.microsoft.com/office/drawing/2014/main" id="{866F45BF-31A2-6E8A-2972-9C102683B598}"/>
              </a:ext>
            </a:extLst>
          </p:cNvPr>
          <p:cNvSpPr>
            <a:spLocks noGrp="1"/>
          </p:cNvSpPr>
          <p:nvPr>
            <p:ph type="body" sz="quarter" idx="36" hasCustomPrompt="1"/>
          </p:nvPr>
        </p:nvSpPr>
        <p:spPr>
          <a:xfrm>
            <a:off x="7439025" y="3824226"/>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3" name="Text Placeholder 16">
            <a:extLst>
              <a:ext uri="{FF2B5EF4-FFF2-40B4-BE49-F238E27FC236}">
                <a16:creationId xmlns:a16="http://schemas.microsoft.com/office/drawing/2014/main" id="{B1AF958C-0C54-A106-6B02-2413F9AD9B66}"/>
              </a:ext>
            </a:extLst>
          </p:cNvPr>
          <p:cNvSpPr>
            <a:spLocks noGrp="1"/>
          </p:cNvSpPr>
          <p:nvPr>
            <p:ph type="body" sz="quarter" idx="37" hasCustomPrompt="1"/>
          </p:nvPr>
        </p:nvSpPr>
        <p:spPr>
          <a:xfrm>
            <a:off x="8153400" y="250836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4" name="Text Placeholder 16">
            <a:extLst>
              <a:ext uri="{FF2B5EF4-FFF2-40B4-BE49-F238E27FC236}">
                <a16:creationId xmlns:a16="http://schemas.microsoft.com/office/drawing/2014/main" id="{EE98D67F-17FC-53B7-56C5-F3DD8D0D741B}"/>
              </a:ext>
            </a:extLst>
          </p:cNvPr>
          <p:cNvSpPr>
            <a:spLocks noGrp="1"/>
          </p:cNvSpPr>
          <p:nvPr>
            <p:ph type="body" sz="quarter" idx="38" hasCustomPrompt="1"/>
          </p:nvPr>
        </p:nvSpPr>
        <p:spPr>
          <a:xfrm>
            <a:off x="8624888" y="4932143"/>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Tree>
    <p:extLst>
      <p:ext uri="{BB962C8B-B14F-4D97-AF65-F5344CB8AC3E}">
        <p14:creationId xmlns:p14="http://schemas.microsoft.com/office/powerpoint/2010/main" val="686039496"/>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705078"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1647636"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2590195"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3532753"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6360428"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4475312"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5417870"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7302987"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8245545"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9188103"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10130662"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11073219"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1514318"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2456509"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3398699"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4340890"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5283080"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6225271"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7167461"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8109652"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9051842"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9994033"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10936224"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580258" y="2207091"/>
            <a:ext cx="0" cy="2306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567970" y="2221368"/>
            <a:ext cx="1132042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11875031" y="2207012"/>
            <a:ext cx="0" cy="2306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635208"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1576613"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2518019"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3459425"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4400830"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5342236"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6283642"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7225047"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8166453"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9107858"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10049264"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10990670"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580430" y="1543050"/>
            <a:ext cx="11307960" cy="558437"/>
          </a:xfrm>
        </p:spPr>
        <p:txBody>
          <a:bodyPr>
            <a:noAutofit/>
          </a:bodyPr>
          <a:lstStyle>
            <a:lvl1pPr marL="0" indent="0" algn="ctr">
              <a:buNone/>
              <a:defRPr sz="3600" b="0" i="0">
                <a:solidFill>
                  <a:schemeClr val="bg1"/>
                </a:solidFill>
                <a:latin typeface="Apricus"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629662" y="3012975"/>
            <a:ext cx="1752466" cy="641026"/>
          </a:xfrm>
          <a:solidFill>
            <a:srgbClr val="0E243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629662" y="3804581"/>
            <a:ext cx="1752466" cy="641026"/>
          </a:xfrm>
          <a:solidFill>
            <a:srgbClr val="0E243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627832" y="4602873"/>
            <a:ext cx="1752466" cy="641026"/>
          </a:xfrm>
          <a:solidFill>
            <a:srgbClr val="0E243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2530469" y="3012975"/>
            <a:ext cx="175246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2530469" y="3804581"/>
            <a:ext cx="175246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2530469" y="4602873"/>
            <a:ext cx="175246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4413870" y="3012975"/>
            <a:ext cx="812626" cy="641026"/>
          </a:xfrm>
          <a:solidFill>
            <a:srgbClr val="0E243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4413870" y="3804581"/>
            <a:ext cx="812626" cy="641026"/>
          </a:xfrm>
          <a:solidFill>
            <a:srgbClr val="0E243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4412040" y="4602873"/>
            <a:ext cx="812626" cy="641026"/>
          </a:xfrm>
          <a:solidFill>
            <a:srgbClr val="0E243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5350172" y="3012975"/>
            <a:ext cx="81262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5350172" y="3804581"/>
            <a:ext cx="81262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5350172" y="4602873"/>
            <a:ext cx="81262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Tree>
    <p:extLst>
      <p:ext uri="{BB962C8B-B14F-4D97-AF65-F5344CB8AC3E}">
        <p14:creationId xmlns:p14="http://schemas.microsoft.com/office/powerpoint/2010/main" val="3379803368"/>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rgbClr val="0E2432"/>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705078"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1647636"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2590195"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3532753"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6360428"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4475312"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5417870"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7302987"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8245545"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9188103"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10130662"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11073219"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1514318"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2456509"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3398699"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4340890"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5283080"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6225271"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7167461"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8109652"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9051842"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9994033"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10936224"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580258" y="2207091"/>
            <a:ext cx="0" cy="230689"/>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567970" y="2221368"/>
            <a:ext cx="11320421"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11875031" y="2207012"/>
            <a:ext cx="0" cy="230689"/>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635208"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1576613"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2518019"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3459425"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4400830"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5342236"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6283642"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7225047"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8166453"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9107858"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10049264"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10990670" y="2289328"/>
            <a:ext cx="820562" cy="159251"/>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580430" y="1543050"/>
            <a:ext cx="11307960" cy="558437"/>
          </a:xfrm>
        </p:spPr>
        <p:txBody>
          <a:bodyPr>
            <a:noAutofit/>
          </a:bodyPr>
          <a:lstStyle>
            <a:lvl1pPr marL="0" indent="0" algn="ctr">
              <a:buNone/>
              <a:defRPr sz="3600" b="0" i="0">
                <a:solidFill>
                  <a:srgbClr val="0E2432"/>
                </a:solidFill>
                <a:latin typeface="Apricus"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629662" y="3012975"/>
            <a:ext cx="1752466" cy="641026"/>
          </a:xfrm>
          <a:solidFill>
            <a:schemeClr val="bg1"/>
          </a:solidFill>
          <a:ln w="63500" cap="sq">
            <a:solidFill>
              <a:srgbClr val="706CB2"/>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629662" y="3804581"/>
            <a:ext cx="1752466" cy="641026"/>
          </a:xfrm>
          <a:solidFill>
            <a:schemeClr val="bg1"/>
          </a:solidFill>
          <a:ln w="63500" cap="sq">
            <a:solidFill>
              <a:srgbClr val="706CB2"/>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627832" y="4602873"/>
            <a:ext cx="1752466" cy="641026"/>
          </a:xfrm>
          <a:solidFill>
            <a:schemeClr val="bg1"/>
          </a:solidFill>
          <a:ln w="63500" cap="sq">
            <a:solidFill>
              <a:srgbClr val="706CB2"/>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2530469" y="3012975"/>
            <a:ext cx="175246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2530469" y="3804581"/>
            <a:ext cx="175246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2530469" y="4602873"/>
            <a:ext cx="175246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4413870" y="3012975"/>
            <a:ext cx="812626" cy="641026"/>
          </a:xfrm>
          <a:solidFill>
            <a:schemeClr val="bg1"/>
          </a:solidFill>
          <a:ln w="63500" cap="sq">
            <a:solidFill>
              <a:srgbClr val="706CB2"/>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4413870" y="3804581"/>
            <a:ext cx="812626" cy="641026"/>
          </a:xfrm>
          <a:solidFill>
            <a:schemeClr val="bg1"/>
          </a:solidFill>
          <a:ln w="63500" cap="sq">
            <a:solidFill>
              <a:srgbClr val="706CB2"/>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4412040" y="4602873"/>
            <a:ext cx="812626" cy="641026"/>
          </a:xfrm>
          <a:solidFill>
            <a:schemeClr val="bg1"/>
          </a:solidFill>
          <a:ln w="63500" cap="sq">
            <a:solidFill>
              <a:srgbClr val="706CB2"/>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5350172" y="3012975"/>
            <a:ext cx="81262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5350172" y="3804581"/>
            <a:ext cx="81262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5350172" y="4602873"/>
            <a:ext cx="812626" cy="641026"/>
          </a:xfrm>
          <a:solidFill>
            <a:srgbClr val="706CB2"/>
          </a:solidFill>
          <a:ln w="63500" cap="sq">
            <a:solidFill>
              <a:srgbClr val="706CB2"/>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3"/>
          <a:srcRect/>
          <a:stretch/>
        </p:blipFill>
        <p:spPr>
          <a:xfrm>
            <a:off x="11255144" y="296466"/>
            <a:ext cx="633246" cy="189974"/>
          </a:xfrm>
          <a:prstGeom prst="rect">
            <a:avLst/>
          </a:prstGeom>
        </p:spPr>
      </p:pic>
    </p:spTree>
    <p:extLst>
      <p:ext uri="{BB962C8B-B14F-4D97-AF65-F5344CB8AC3E}">
        <p14:creationId xmlns:p14="http://schemas.microsoft.com/office/powerpoint/2010/main" val="9585123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1637235"/>
            <a:ext cx="12192000" cy="522076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79602" y="449707"/>
            <a:ext cx="11308788" cy="910607"/>
          </a:xfrm>
        </p:spPr>
        <p:txBody>
          <a:bodyPr wrap="square" lIns="0" tIns="108000" bIns="108000" anchor="b" anchorCtr="0">
            <a:spAutoFit/>
          </a:bodyPr>
          <a:lstStyle>
            <a:lvl1pPr algn="ctr">
              <a:lnSpc>
                <a:spcPct val="80000"/>
              </a:lnSpc>
              <a:defRPr sz="5625">
                <a:solidFill>
                  <a:srgbClr val="0E2432"/>
                </a:solidFill>
              </a:defRPr>
            </a:lvl1pPr>
          </a:lstStyle>
          <a:p>
            <a:r>
              <a:rPr lang="en-GB"/>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579602" y="1943661"/>
            <a:ext cx="1179677" cy="1179677"/>
          </a:xfrm>
          <a:prstGeom prst="ellipse">
            <a:avLst/>
          </a:prstGeom>
          <a:solidFill>
            <a:srgbClr val="706CB2"/>
          </a:solidFill>
        </p:spPr>
        <p:txBody>
          <a:bodyPr tIns="288000">
            <a:normAutofit/>
          </a:bodyPr>
          <a:lstStyle>
            <a:lvl1pPr marL="0" indent="0" algn="ctr">
              <a:buFontTx/>
              <a:buNone/>
              <a:defRPr sz="1200"/>
            </a:lvl1pPr>
          </a:lstStyle>
          <a:p>
            <a:r>
              <a:rPr lang="en-GB"/>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1941677" y="2096061"/>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1941677" y="2610411"/>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4484853" y="1943661"/>
            <a:ext cx="1179677" cy="1179677"/>
          </a:xfrm>
          <a:prstGeom prst="ellipse">
            <a:avLst/>
          </a:prstGeom>
          <a:solidFill>
            <a:srgbClr val="706CB2"/>
          </a:solidFill>
        </p:spPr>
        <p:txBody>
          <a:bodyPr tIns="288000">
            <a:normAutofit/>
          </a:bodyPr>
          <a:lstStyle>
            <a:lvl1pPr marL="0" indent="0" algn="ctr">
              <a:buFontTx/>
              <a:buNone/>
              <a:defRPr sz="1200"/>
            </a:lvl1pPr>
          </a:lstStyle>
          <a:p>
            <a:r>
              <a:rPr lang="en-GB"/>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5846928" y="2096061"/>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5846928" y="2610411"/>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8353192" y="1957047"/>
            <a:ext cx="1179677" cy="1179677"/>
          </a:xfrm>
          <a:prstGeom prst="ellipse">
            <a:avLst/>
          </a:prstGeom>
          <a:solidFill>
            <a:srgbClr val="706CB2"/>
          </a:solidFill>
        </p:spPr>
        <p:txBody>
          <a:bodyPr tIns="288000">
            <a:normAutofit/>
          </a:bodyPr>
          <a:lstStyle>
            <a:lvl1pPr marL="0" indent="0" algn="ctr">
              <a:buFontTx/>
              <a:buNone/>
              <a:defRPr sz="1200"/>
            </a:lvl1pPr>
          </a:lstStyle>
          <a:p>
            <a:r>
              <a:rPr lang="en-GB"/>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9715267" y="2109447"/>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9715267" y="2623797"/>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2741777" y="3477746"/>
            <a:ext cx="1179677" cy="1179677"/>
          </a:xfrm>
          <a:prstGeom prst="ellipse">
            <a:avLst/>
          </a:prstGeom>
          <a:solidFill>
            <a:srgbClr val="706CB2"/>
          </a:solidFill>
        </p:spPr>
        <p:txBody>
          <a:bodyPr tIns="288000">
            <a:normAutofit/>
          </a:bodyPr>
          <a:lstStyle>
            <a:lvl1pPr marL="0" indent="0" algn="ctr">
              <a:buFontTx/>
              <a:buNone/>
              <a:defRPr sz="1200"/>
            </a:lvl1pPr>
          </a:lstStyle>
          <a:p>
            <a:r>
              <a:rPr lang="en-GB"/>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4103852" y="3630146"/>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4103852" y="4144496"/>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6647028" y="3477746"/>
            <a:ext cx="1179677" cy="1179677"/>
          </a:xfrm>
          <a:prstGeom prst="ellipse">
            <a:avLst/>
          </a:prstGeom>
          <a:solidFill>
            <a:srgbClr val="706CB2"/>
          </a:solidFill>
        </p:spPr>
        <p:txBody>
          <a:bodyPr tIns="288000">
            <a:normAutofit/>
          </a:bodyPr>
          <a:lstStyle>
            <a:lvl1pPr marL="0" indent="0" algn="ctr">
              <a:buFontTx/>
              <a:buNone/>
              <a:defRPr sz="1200"/>
            </a:lvl1pPr>
          </a:lstStyle>
          <a:p>
            <a:r>
              <a:rPr lang="en-GB"/>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8009103" y="3630146"/>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8009103" y="4144496"/>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579603" y="4921970"/>
            <a:ext cx="1179677" cy="1179677"/>
          </a:xfrm>
          <a:prstGeom prst="ellipse">
            <a:avLst/>
          </a:prstGeom>
          <a:solidFill>
            <a:srgbClr val="706CB2"/>
          </a:solidFill>
        </p:spPr>
        <p:txBody>
          <a:bodyPr tIns="288000">
            <a:normAutofit/>
          </a:bodyPr>
          <a:lstStyle>
            <a:lvl1pPr marL="0" indent="0" algn="ctr">
              <a:buFontTx/>
              <a:buNone/>
              <a:defRPr sz="1200"/>
            </a:lvl1pPr>
          </a:lstStyle>
          <a:p>
            <a:r>
              <a:rPr lang="en-GB"/>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1941678" y="5074370"/>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1941678" y="5588720"/>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4484854" y="4921970"/>
            <a:ext cx="1179677" cy="1179677"/>
          </a:xfrm>
          <a:prstGeom prst="ellipse">
            <a:avLst/>
          </a:prstGeom>
          <a:solidFill>
            <a:srgbClr val="706CB2"/>
          </a:solidFill>
        </p:spPr>
        <p:txBody>
          <a:bodyPr tIns="288000">
            <a:normAutofit/>
          </a:bodyPr>
          <a:lstStyle>
            <a:lvl1pPr marL="0" indent="0" algn="ctr">
              <a:buFontTx/>
              <a:buNone/>
              <a:defRPr sz="1200"/>
            </a:lvl1pPr>
          </a:lstStyle>
          <a:p>
            <a:r>
              <a:rPr lang="en-GB"/>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5846929" y="5074370"/>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5846929" y="5588720"/>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8353193" y="4935355"/>
            <a:ext cx="1179677" cy="1179677"/>
          </a:xfrm>
          <a:prstGeom prst="ellipse">
            <a:avLst/>
          </a:prstGeom>
          <a:solidFill>
            <a:srgbClr val="706CB2"/>
          </a:solidFill>
        </p:spPr>
        <p:txBody>
          <a:bodyPr tIns="288000">
            <a:normAutofit/>
          </a:bodyPr>
          <a:lstStyle>
            <a:lvl1pPr marL="0" indent="0" algn="ctr">
              <a:buFontTx/>
              <a:buNone/>
              <a:defRPr sz="1200"/>
            </a:lvl1pPr>
          </a:lstStyle>
          <a:p>
            <a:r>
              <a:rPr lang="en-GB"/>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9715268" y="5087755"/>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9715268" y="5602105"/>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1512076791"/>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184189" y="449707"/>
            <a:ext cx="9797653" cy="910607"/>
          </a:xfrm>
        </p:spPr>
        <p:txBody>
          <a:bodyPr wrap="square" lIns="0" tIns="108000" bIns="108000" anchor="b" anchorCtr="0">
            <a:spAutoFit/>
          </a:bodyPr>
          <a:lstStyle>
            <a:lvl1pPr algn="ct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1184189" y="3898387"/>
            <a:ext cx="1910953" cy="352425"/>
          </a:xfrm>
        </p:spPr>
        <p:txBody>
          <a:bodyPr lIns="72000" tIns="0" rIns="72000" bIns="108000" anchor="ctr" anchorCtr="0">
            <a:noAutofit/>
          </a:bodyPr>
          <a:lstStyle>
            <a:lvl1pPr marL="0" indent="0" algn="ctr">
              <a:buFontTx/>
              <a:buNone/>
              <a:defRPr sz="3000" b="1" i="0">
                <a:latin typeface="Apricus Black" pitchFamily="2" charset="0"/>
              </a:defRPr>
            </a:lvl1pPr>
          </a:lstStyle>
          <a:p>
            <a:pPr lvl="0"/>
            <a:r>
              <a:rPr lang="en-GB" err="1"/>
              <a:t>SubTitle</a:t>
            </a:r>
            <a:endParaRPr lang="en-GB"/>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1184189" y="4412737"/>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1184421" y="1789824"/>
            <a:ext cx="1910953" cy="1911549"/>
          </a:xfrm>
          <a:prstGeom prst="ellipse">
            <a:avLst/>
          </a:prstGeom>
          <a:solidFill>
            <a:srgbClr val="706CB2"/>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3813089" y="3895574"/>
            <a:ext cx="1910953" cy="352425"/>
          </a:xfrm>
        </p:spPr>
        <p:txBody>
          <a:bodyPr lIns="72000" tIns="0" rIns="72000" bIns="108000" anchor="ctr" anchorCtr="0">
            <a:noAutofit/>
          </a:bodyPr>
          <a:lstStyle>
            <a:lvl1pPr marL="0" indent="0" algn="ctr">
              <a:buFontTx/>
              <a:buNone/>
              <a:defRPr sz="3000" b="1" i="0">
                <a:latin typeface="Apricus Black" pitchFamily="2" charset="0"/>
              </a:defRPr>
            </a:lvl1pPr>
          </a:lstStyle>
          <a:p>
            <a:pPr lvl="0"/>
            <a:r>
              <a:rPr lang="en-GB" err="1"/>
              <a:t>SubTitle</a:t>
            </a:r>
            <a:endParaRPr lang="en-GB"/>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3813089" y="4409924"/>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3813321" y="1787012"/>
            <a:ext cx="1910953" cy="1911549"/>
          </a:xfrm>
          <a:prstGeom prst="ellipse">
            <a:avLst/>
          </a:prstGeom>
          <a:solidFill>
            <a:srgbClr val="706CB2"/>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6441989" y="3898387"/>
            <a:ext cx="1910953" cy="352425"/>
          </a:xfrm>
        </p:spPr>
        <p:txBody>
          <a:bodyPr lIns="72000" tIns="0" rIns="72000" bIns="108000" anchor="ctr" anchorCtr="0">
            <a:noAutofit/>
          </a:bodyPr>
          <a:lstStyle>
            <a:lvl1pPr marL="0" indent="0" algn="ctr">
              <a:buFontTx/>
              <a:buNone/>
              <a:defRPr sz="3000" b="1" i="0">
                <a:latin typeface="Apricus Black" pitchFamily="2" charset="0"/>
              </a:defRPr>
            </a:lvl1pPr>
          </a:lstStyle>
          <a:p>
            <a:pPr lvl="0"/>
            <a:r>
              <a:rPr lang="en-GB" err="1"/>
              <a:t>SubTitle</a:t>
            </a:r>
            <a:endParaRPr lang="en-GB"/>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6441989" y="4412737"/>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6442221" y="1789824"/>
            <a:ext cx="1910953" cy="1911549"/>
          </a:xfrm>
          <a:prstGeom prst="ellipse">
            <a:avLst/>
          </a:prstGeom>
          <a:solidFill>
            <a:srgbClr val="706CB2"/>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9070889" y="3898387"/>
            <a:ext cx="1910953" cy="352425"/>
          </a:xfrm>
        </p:spPr>
        <p:txBody>
          <a:bodyPr lIns="72000" tIns="0" rIns="72000" bIns="108000" anchor="ctr" anchorCtr="0">
            <a:noAutofit/>
          </a:bodyPr>
          <a:lstStyle>
            <a:lvl1pPr marL="0" indent="0" algn="ctr">
              <a:buFontTx/>
              <a:buNone/>
              <a:defRPr sz="3000" b="1" i="0">
                <a:latin typeface="Apricus Black" pitchFamily="2" charset="0"/>
              </a:defRPr>
            </a:lvl1pPr>
          </a:lstStyle>
          <a:p>
            <a:pPr lvl="0"/>
            <a:r>
              <a:rPr lang="en-GB" err="1"/>
              <a:t>SubTitle</a:t>
            </a:r>
            <a:endParaRPr lang="en-GB"/>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9070889" y="4412737"/>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9071121" y="1789824"/>
            <a:ext cx="1910953" cy="1911549"/>
          </a:xfrm>
          <a:prstGeom prst="ellipse">
            <a:avLst/>
          </a:prstGeom>
          <a:solidFill>
            <a:srgbClr val="706CB2"/>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Tree>
    <p:extLst>
      <p:ext uri="{BB962C8B-B14F-4D97-AF65-F5344CB8AC3E}">
        <p14:creationId xmlns:p14="http://schemas.microsoft.com/office/powerpoint/2010/main" val="1836985029"/>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184189" y="449707"/>
            <a:ext cx="9797653" cy="910607"/>
          </a:xfrm>
        </p:spPr>
        <p:txBody>
          <a:bodyPr wrap="square" lIns="0" tIns="108000" bIns="108000" anchor="b" anchorCtr="0">
            <a:spAutoFit/>
          </a:bodyPr>
          <a:lstStyle>
            <a:lvl1pPr algn="ctr">
              <a:lnSpc>
                <a:spcPct val="80000"/>
              </a:lnSpc>
              <a:defRPr sz="5625">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1184189" y="3898387"/>
            <a:ext cx="1910953" cy="352425"/>
          </a:xfrm>
        </p:spPr>
        <p:txBody>
          <a:bodyPr lIns="72000" tIns="0" rIns="72000" bIns="108000" anchor="ctr" anchorCtr="0">
            <a:noAutofit/>
          </a:bodyPr>
          <a:lstStyle>
            <a:lvl1pPr marL="0" indent="0" algn="ctr">
              <a:buFontTx/>
              <a:buNone/>
              <a:defRPr sz="3000" b="1" i="0">
                <a:solidFill>
                  <a:srgbClr val="706CB2"/>
                </a:solidFill>
                <a:latin typeface="Apricus Black" pitchFamily="2" charset="0"/>
              </a:defRPr>
            </a:lvl1pPr>
          </a:lstStyle>
          <a:p>
            <a:pPr lvl="0"/>
            <a:r>
              <a:rPr lang="en-GB" err="1"/>
              <a:t>SubTitle</a:t>
            </a:r>
            <a:endParaRPr lang="en-GB"/>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1184189" y="4412737"/>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1184421" y="1789824"/>
            <a:ext cx="1910953" cy="1911549"/>
          </a:xfrm>
          <a:prstGeom prst="ellipse">
            <a:avLst/>
          </a:prstGeom>
          <a:solidFill>
            <a:srgbClr val="706CB2"/>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3813089" y="3895574"/>
            <a:ext cx="1910953" cy="352425"/>
          </a:xfrm>
        </p:spPr>
        <p:txBody>
          <a:bodyPr lIns="72000" tIns="0" rIns="72000" bIns="108000" anchor="ctr" anchorCtr="0">
            <a:noAutofit/>
          </a:bodyPr>
          <a:lstStyle>
            <a:lvl1pPr marL="0" indent="0" algn="ctr">
              <a:buFontTx/>
              <a:buNone/>
              <a:defRPr sz="3000" b="1" i="0">
                <a:solidFill>
                  <a:srgbClr val="706CB2"/>
                </a:solidFill>
                <a:latin typeface="Apricus Black" pitchFamily="2" charset="0"/>
              </a:defRPr>
            </a:lvl1pPr>
          </a:lstStyle>
          <a:p>
            <a:pPr lvl="0"/>
            <a:r>
              <a:rPr lang="en-GB" err="1"/>
              <a:t>SubTitle</a:t>
            </a:r>
            <a:endParaRPr lang="en-GB"/>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3813089" y="4409924"/>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3813321" y="1787012"/>
            <a:ext cx="1910953" cy="1911549"/>
          </a:xfrm>
          <a:prstGeom prst="ellipse">
            <a:avLst/>
          </a:prstGeom>
          <a:solidFill>
            <a:srgbClr val="706CB2"/>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6441989" y="3898387"/>
            <a:ext cx="1910953" cy="352425"/>
          </a:xfrm>
        </p:spPr>
        <p:txBody>
          <a:bodyPr lIns="72000" tIns="0" rIns="72000" bIns="108000" anchor="ctr" anchorCtr="0">
            <a:noAutofit/>
          </a:bodyPr>
          <a:lstStyle>
            <a:lvl1pPr marL="0" indent="0" algn="ctr">
              <a:buFontTx/>
              <a:buNone/>
              <a:defRPr sz="3000" b="1" i="0">
                <a:solidFill>
                  <a:srgbClr val="706CB2"/>
                </a:solidFill>
                <a:latin typeface="Apricus Black" pitchFamily="2" charset="0"/>
              </a:defRPr>
            </a:lvl1pPr>
          </a:lstStyle>
          <a:p>
            <a:pPr lvl="0"/>
            <a:r>
              <a:rPr lang="en-GB" err="1"/>
              <a:t>SubTitle</a:t>
            </a:r>
            <a:endParaRPr lang="en-GB"/>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6441989" y="4412737"/>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6442221" y="1789824"/>
            <a:ext cx="1910953" cy="1911549"/>
          </a:xfrm>
          <a:prstGeom prst="ellipse">
            <a:avLst/>
          </a:prstGeom>
          <a:solidFill>
            <a:srgbClr val="706CB2"/>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9070889" y="3898387"/>
            <a:ext cx="1910953" cy="352425"/>
          </a:xfrm>
        </p:spPr>
        <p:txBody>
          <a:bodyPr lIns="72000" tIns="0" rIns="72000" bIns="108000" anchor="ctr" anchorCtr="0">
            <a:noAutofit/>
          </a:bodyPr>
          <a:lstStyle>
            <a:lvl1pPr marL="0" indent="0" algn="ctr">
              <a:buFontTx/>
              <a:buNone/>
              <a:defRPr sz="3000" b="1" i="0">
                <a:solidFill>
                  <a:srgbClr val="706CB2"/>
                </a:solidFill>
                <a:latin typeface="Apricus Black" pitchFamily="2" charset="0"/>
              </a:defRPr>
            </a:lvl1pPr>
          </a:lstStyle>
          <a:p>
            <a:pPr lvl="0"/>
            <a:r>
              <a:rPr lang="en-GB" err="1"/>
              <a:t>SubTitle</a:t>
            </a:r>
            <a:endParaRPr lang="en-GB"/>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9070889" y="4412737"/>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9071121" y="1789824"/>
            <a:ext cx="1910953" cy="1911549"/>
          </a:xfrm>
          <a:prstGeom prst="ellipse">
            <a:avLst/>
          </a:prstGeom>
          <a:solidFill>
            <a:srgbClr val="706CB2"/>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3"/>
          <a:stretch>
            <a:fillRect/>
          </a:stretch>
        </p:blipFill>
        <p:spPr>
          <a:xfrm>
            <a:off x="11255143" y="296466"/>
            <a:ext cx="633247" cy="189974"/>
          </a:xfrm>
          <a:prstGeom prst="rect">
            <a:avLst/>
          </a:prstGeom>
        </p:spPr>
      </p:pic>
    </p:spTree>
    <p:extLst>
      <p:ext uri="{BB962C8B-B14F-4D97-AF65-F5344CB8AC3E}">
        <p14:creationId xmlns:p14="http://schemas.microsoft.com/office/powerpoint/2010/main" val="1901696967"/>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706CB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1" y="3220810"/>
            <a:ext cx="5397693" cy="2942341"/>
          </a:xfrm>
          <a:noFill/>
        </p:spPr>
        <p:txBody>
          <a:bodyPr lIns="180000" tIns="180000" rIns="180000" bIns="180000">
            <a:normAutofit/>
          </a:bodyPr>
          <a:lstStyle>
            <a:lvl1pPr marL="321469" indent="-321469">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2637972" y="1678186"/>
            <a:ext cx="1280952" cy="1281582"/>
          </a:xfrm>
          <a:prstGeom prst="ellipse">
            <a:avLst/>
          </a:prstGeom>
          <a:solidFill>
            <a:srgbClr val="132433"/>
          </a:solidFill>
        </p:spPr>
        <p:txBody>
          <a:bodyPr>
            <a:normAutofit/>
          </a:bodyPr>
          <a:lstStyle>
            <a:lvl1pPr marL="0" indent="0" algn="ctr">
              <a:buFontTx/>
              <a:buNone/>
              <a:defRPr sz="165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8549067" y="1678186"/>
            <a:ext cx="1280952" cy="1281582"/>
          </a:xfrm>
          <a:prstGeom prst="ellipse">
            <a:avLst/>
          </a:prstGeom>
          <a:solidFill>
            <a:srgbClr val="132433"/>
          </a:solidFill>
        </p:spPr>
        <p:txBody>
          <a:bodyPr>
            <a:normAutofit/>
          </a:bodyPr>
          <a:lstStyle>
            <a:lvl1pPr marL="0" indent="0" algn="ctr">
              <a:buFontTx/>
              <a:buNone/>
              <a:defRPr sz="1650">
                <a:solidFill>
                  <a:schemeClr val="bg1"/>
                </a:solidFill>
              </a:defRPr>
            </a:lvl1pPr>
          </a:lstStyle>
          <a:p>
            <a:r>
              <a:rPr lang="en-GB"/>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6490697" y="3220810"/>
            <a:ext cx="5397693" cy="2942341"/>
          </a:xfrm>
          <a:noFill/>
        </p:spPr>
        <p:txBody>
          <a:bodyPr lIns="180000" tIns="180000" rIns="180000" bIns="180000">
            <a:normAutofit/>
          </a:bodyPr>
          <a:lstStyle>
            <a:lvl1pPr marL="321469" indent="-321469">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A8D5A08E-71A7-EEB0-E848-E09FE8EC9A58}"/>
              </a:ext>
            </a:extLst>
          </p:cNvPr>
          <p:cNvPicPr>
            <a:picLocks noChangeAspect="1"/>
          </p:cNvPicPr>
          <p:nvPr userDrawn="1"/>
        </p:nvPicPr>
        <p:blipFill>
          <a:blip r:embed="rId3"/>
          <a:stretch>
            <a:fillRect/>
          </a:stretch>
        </p:blipFill>
        <p:spPr>
          <a:xfrm>
            <a:off x="11255143" y="296466"/>
            <a:ext cx="633247" cy="189974"/>
          </a:xfrm>
          <a:prstGeom prst="rect">
            <a:avLst/>
          </a:prstGeom>
        </p:spPr>
      </p:pic>
    </p:spTree>
    <p:extLst>
      <p:ext uri="{BB962C8B-B14F-4D97-AF65-F5344CB8AC3E}">
        <p14:creationId xmlns:p14="http://schemas.microsoft.com/office/powerpoint/2010/main" val="470334411"/>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3220810"/>
            <a:ext cx="2497333" cy="2942341"/>
          </a:xfrm>
          <a:solidFill>
            <a:srgbClr val="0E2432"/>
          </a:solidFill>
        </p:spPr>
        <p:txBody>
          <a:bodyPr lIns="720000" tIns="720000" rIns="720000" bIns="720000">
            <a:normAutofit/>
          </a:bodyPr>
          <a:lstStyle>
            <a:lvl1pPr marL="0" indent="0">
              <a:buClr>
                <a:schemeClr val="bg1"/>
              </a:buClr>
              <a:buFontTx/>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3516754" y="3220810"/>
            <a:ext cx="2497333" cy="2942341"/>
          </a:xfrm>
          <a:solidFill>
            <a:srgbClr val="0E2432"/>
          </a:solidFill>
        </p:spPr>
        <p:txBody>
          <a:bodyPr lIns="720000" tIns="720000" rIns="720000" bIns="720000">
            <a:normAutofit/>
          </a:bodyPr>
          <a:lstStyle>
            <a:lvl1pPr marL="0" indent="0">
              <a:buClr>
                <a:schemeClr val="bg1"/>
              </a:buClr>
              <a:buFont typeface="Wingdings" pitchFamily="2" charset="2"/>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6453906" y="3220810"/>
            <a:ext cx="2497333" cy="2942341"/>
          </a:xfrm>
          <a:solidFill>
            <a:srgbClr val="0E2432"/>
          </a:solidFill>
        </p:spPr>
        <p:txBody>
          <a:bodyPr lIns="720000" tIns="720000" rIns="720000" bIns="720000">
            <a:normAutofit/>
          </a:bodyPr>
          <a:lstStyle>
            <a:lvl1pPr marL="0" indent="0">
              <a:buClr>
                <a:schemeClr val="bg1"/>
              </a:buClr>
              <a:buFont typeface="Wingdings" pitchFamily="2" charset="2"/>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9391057" y="3220810"/>
            <a:ext cx="2497333" cy="2942341"/>
          </a:xfrm>
          <a:solidFill>
            <a:srgbClr val="0E2432"/>
          </a:solidFill>
        </p:spPr>
        <p:txBody>
          <a:bodyPr lIns="720000" tIns="720000" rIns="720000" bIns="720000">
            <a:normAutofit/>
          </a:bodyPr>
          <a:lstStyle>
            <a:lvl1pPr marL="0" indent="0">
              <a:buClr>
                <a:schemeClr val="bg1"/>
              </a:buClr>
              <a:buFont typeface="Wingdings" pitchFamily="2" charset="2"/>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1187792" y="1678186"/>
            <a:ext cx="1280952" cy="1281582"/>
          </a:xfrm>
          <a:prstGeom prst="ellipse">
            <a:avLst/>
          </a:prstGeom>
          <a:solidFill>
            <a:srgbClr val="706CB2"/>
          </a:solidFill>
        </p:spPr>
        <p:txBody>
          <a:bodyPr>
            <a:normAutofit/>
          </a:bodyPr>
          <a:lstStyle>
            <a:lvl1pPr marL="0" indent="0" algn="ctr">
              <a:buFontTx/>
              <a:buNone/>
              <a:defRPr sz="165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4124944" y="1678186"/>
            <a:ext cx="1280952" cy="1281582"/>
          </a:xfrm>
          <a:prstGeom prst="ellipse">
            <a:avLst/>
          </a:prstGeom>
          <a:solidFill>
            <a:srgbClr val="706CB2"/>
          </a:solidFill>
        </p:spPr>
        <p:txBody>
          <a:bodyPr>
            <a:normAutofit/>
          </a:bodyPr>
          <a:lstStyle>
            <a:lvl1pPr marL="0" indent="0" algn="ctr">
              <a:buFontTx/>
              <a:buNone/>
              <a:defRPr sz="1650">
                <a:solidFill>
                  <a:schemeClr val="bg1"/>
                </a:solidFill>
              </a:defRPr>
            </a:lvl1pPr>
          </a:lstStyle>
          <a:p>
            <a:r>
              <a:rPr lang="en-GB"/>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7062096" y="1678186"/>
            <a:ext cx="1280952" cy="1281582"/>
          </a:xfrm>
          <a:prstGeom prst="ellipse">
            <a:avLst/>
          </a:prstGeom>
          <a:solidFill>
            <a:srgbClr val="706CB2"/>
          </a:solidFill>
        </p:spPr>
        <p:txBody>
          <a:bodyPr>
            <a:normAutofit/>
          </a:bodyPr>
          <a:lstStyle>
            <a:lvl1pPr marL="0" indent="0" algn="ctr">
              <a:buFontTx/>
              <a:buNone/>
              <a:defRPr sz="1650">
                <a:solidFill>
                  <a:schemeClr val="bg1"/>
                </a:solidFill>
              </a:defRPr>
            </a:lvl1pPr>
          </a:lstStyle>
          <a:p>
            <a:r>
              <a:rPr lang="en-GB"/>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9999248" y="1678186"/>
            <a:ext cx="1280952" cy="1281582"/>
          </a:xfrm>
          <a:prstGeom prst="ellipse">
            <a:avLst/>
          </a:prstGeom>
          <a:solidFill>
            <a:srgbClr val="706CB2"/>
          </a:solidFill>
        </p:spPr>
        <p:txBody>
          <a:bodyPr>
            <a:normAutofit/>
          </a:bodyPr>
          <a:lstStyle>
            <a:lvl1pPr marL="0" indent="0" algn="ctr">
              <a:buFontTx/>
              <a:buNone/>
              <a:defRPr sz="1650">
                <a:solidFill>
                  <a:schemeClr val="bg1"/>
                </a:solidFill>
              </a:defRPr>
            </a:lvl1pPr>
          </a:lstStyle>
          <a:p>
            <a:r>
              <a:rPr lang="en-GB"/>
              <a:t>Icon</a:t>
            </a:r>
          </a:p>
        </p:txBody>
      </p:sp>
    </p:spTree>
    <p:extLst>
      <p:ext uri="{BB962C8B-B14F-4D97-AF65-F5344CB8AC3E}">
        <p14:creationId xmlns:p14="http://schemas.microsoft.com/office/powerpoint/2010/main" val="4060209270"/>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gn="ctr">
              <a:lnSpc>
                <a:spcPct val="80000"/>
              </a:lnSpc>
              <a:defRPr sz="5625"/>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100651" y="1581983"/>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3041258" y="1581983"/>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4899951" y="1581983"/>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816296" y="1581983"/>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8732642" y="1581983"/>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0691422" y="1581983"/>
            <a:ext cx="675000" cy="675000"/>
          </a:xfrm>
          <a:prstGeom prst="ellipse">
            <a:avLst/>
          </a:prstGeom>
          <a:solidFill>
            <a:srgbClr val="706CB2"/>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579602"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2520209"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4378902"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6295248"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8211593"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10170374"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579602"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2520209"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4378902"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6295248"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8211593"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10164033"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Tree>
    <p:extLst>
      <p:ext uri="{BB962C8B-B14F-4D97-AF65-F5344CB8AC3E}">
        <p14:creationId xmlns:p14="http://schemas.microsoft.com/office/powerpoint/2010/main" val="286090071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147592" y="1937495"/>
            <a:ext cx="4887208" cy="3918690"/>
          </a:xfrm>
          <a:solidFill>
            <a:srgbClr val="F37561"/>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1095749" y="3612842"/>
            <a:ext cx="3918692"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7001182" y="1937493"/>
            <a:ext cx="4887208" cy="3918690"/>
          </a:xfrm>
          <a:solidFill>
            <a:srgbClr val="F37561"/>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4757842" y="3612842"/>
            <a:ext cx="3918690"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660128019"/>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7" name="Rectangle 6">
            <a:extLst>
              <a:ext uri="{FF2B5EF4-FFF2-40B4-BE49-F238E27FC236}">
                <a16:creationId xmlns:a16="http://schemas.microsoft.com/office/drawing/2014/main" id="{946CEDD9-0841-FA02-88AB-19787EACBD9A}"/>
              </a:ext>
            </a:extLst>
          </p:cNvPr>
          <p:cNvSpPr/>
          <p:nvPr userDrawn="1"/>
        </p:nvSpPr>
        <p:spPr>
          <a:xfrm>
            <a:off x="6461760" y="709036"/>
            <a:ext cx="5013960" cy="5443754"/>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pic>
        <p:nvPicPr>
          <p:cNvPr id="9" name="Graphic 8" descr="Open quotation mark with solid fill">
            <a:extLst>
              <a:ext uri="{FF2B5EF4-FFF2-40B4-BE49-F238E27FC236}">
                <a16:creationId xmlns:a16="http://schemas.microsoft.com/office/drawing/2014/main" id="{6A0BD1AF-AF80-92CC-547F-45435586B30A}"/>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858032" y="-557966"/>
            <a:ext cx="2535644" cy="2535644"/>
          </a:xfrm>
          <a:prstGeom prst="rect">
            <a:avLst/>
          </a:prstGeom>
        </p:spPr>
      </p:pic>
      <p:pic>
        <p:nvPicPr>
          <p:cNvPr id="10" name="Graphic 9" descr="Open quotation mark with solid fill">
            <a:extLst>
              <a:ext uri="{FF2B5EF4-FFF2-40B4-BE49-F238E27FC236}">
                <a16:creationId xmlns:a16="http://schemas.microsoft.com/office/drawing/2014/main" id="{759506EE-E0E3-7468-083E-6C2B027DA7C3}"/>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10800000">
            <a:off x="9554039" y="4879925"/>
            <a:ext cx="2535644" cy="2535644"/>
          </a:xfrm>
          <a:prstGeom prst="rect">
            <a:avLst/>
          </a:prstGeom>
        </p:spPr>
      </p:pic>
      <p:sp>
        <p:nvSpPr>
          <p:cNvPr id="17" name="Text Placeholder 8">
            <a:extLst>
              <a:ext uri="{FF2B5EF4-FFF2-40B4-BE49-F238E27FC236}">
                <a16:creationId xmlns:a16="http://schemas.microsoft.com/office/drawing/2014/main" id="{0271418E-070F-3ED8-0942-68431797925A}"/>
              </a:ext>
            </a:extLst>
          </p:cNvPr>
          <p:cNvSpPr>
            <a:spLocks noGrp="1"/>
          </p:cNvSpPr>
          <p:nvPr>
            <p:ph type="body" sz="quarter" idx="14" hasCustomPrompt="1"/>
          </p:nvPr>
        </p:nvSpPr>
        <p:spPr>
          <a:xfrm>
            <a:off x="6461760" y="709036"/>
            <a:ext cx="5013960" cy="5440304"/>
          </a:xfrm>
          <a:noFill/>
        </p:spPr>
        <p:txBody>
          <a:bodyPr lIns="1440000" tIns="2520000" rIns="1440000" bIns="2520000">
            <a:noAutofit/>
          </a:bodyPr>
          <a:lstStyle>
            <a:lvl1pPr marL="0" indent="0">
              <a:lnSpc>
                <a:spcPct val="100000"/>
              </a:lnSpc>
              <a:buFontTx/>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Tree>
    <p:extLst>
      <p:ext uri="{BB962C8B-B14F-4D97-AF65-F5344CB8AC3E}">
        <p14:creationId xmlns:p14="http://schemas.microsoft.com/office/powerpoint/2010/main" val="2205608466"/>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706CB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184189" y="1896945"/>
            <a:ext cx="9797653" cy="1413886"/>
          </a:xfrm>
        </p:spPr>
        <p:txBody>
          <a:bodyPr wrap="square" lIns="0" tIns="108000" bIns="108000" anchor="b" anchorCtr="0">
            <a:spAutoFit/>
          </a:bodyPr>
          <a:lstStyle>
            <a:lvl1pPr algn="ctr">
              <a:lnSpc>
                <a:spcPct val="80000"/>
              </a:lnSpc>
              <a:defRPr sz="9713">
                <a:solidFill>
                  <a:schemeClr val="bg1"/>
                </a:solidFill>
              </a:defRPr>
            </a:lvl1pPr>
          </a:lstStyle>
          <a:p>
            <a:r>
              <a:rPr lang="en-GB"/>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3"/>
          <a:stretch>
            <a:fillRect/>
          </a:stretch>
        </p:blipFill>
        <p:spPr>
          <a:xfrm>
            <a:off x="11255143" y="296466"/>
            <a:ext cx="633247" cy="189974"/>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579602" y="5002981"/>
            <a:ext cx="1179677" cy="1179677"/>
          </a:xfrm>
          <a:prstGeom prst="ellipse">
            <a:avLst/>
          </a:prstGeom>
          <a:solidFill>
            <a:srgbClr val="706CB2"/>
          </a:solidFill>
        </p:spPr>
        <p:txBody>
          <a:bodyPr tIns="288000">
            <a:normAutofit/>
          </a:bodyPr>
          <a:lstStyle>
            <a:lvl1pPr marL="0" indent="0" algn="ctr">
              <a:buFontTx/>
              <a:buNone/>
              <a:defRPr sz="1200">
                <a:solidFill>
                  <a:schemeClr val="bg1"/>
                </a:solidFill>
              </a:defRPr>
            </a:lvl1pPr>
          </a:lstStyle>
          <a:p>
            <a:r>
              <a:rPr lang="en-GB"/>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1941677" y="5155381"/>
            <a:ext cx="2163598" cy="352425"/>
          </a:xfrm>
        </p:spPr>
        <p:txBody>
          <a:bodyPr lIns="72000" tIns="0" rIns="72000" bIns="108000" anchor="ctr" anchorCtr="0">
            <a:noAutofit/>
          </a:bodyPr>
          <a:lstStyle>
            <a:lvl1pPr marL="0" indent="0">
              <a:buFontTx/>
              <a:buNone/>
              <a:defRPr sz="3000" b="1" i="0">
                <a:solidFill>
                  <a:schemeClr val="bg1"/>
                </a:solidFill>
                <a:latin typeface="Apricus Black" pitchFamily="2" charset="0"/>
              </a:defRPr>
            </a:lvl1pPr>
          </a:lstStyle>
          <a:p>
            <a:pPr lvl="0"/>
            <a:r>
              <a:rPr lang="en-GB"/>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1941677" y="5669731"/>
            <a:ext cx="2163598" cy="419100"/>
          </a:xfrm>
        </p:spPr>
        <p:txBody>
          <a:bodyPr>
            <a:normAutofit/>
          </a:bodyPr>
          <a:lstStyle>
            <a:lvl1pPr marL="0" indent="0">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4484853" y="5002981"/>
            <a:ext cx="1179677" cy="1179677"/>
          </a:xfrm>
          <a:prstGeom prst="ellipse">
            <a:avLst/>
          </a:prstGeom>
          <a:solidFill>
            <a:srgbClr val="706CB2"/>
          </a:solidFill>
        </p:spPr>
        <p:txBody>
          <a:bodyPr tIns="288000">
            <a:normAutofit/>
          </a:bodyPr>
          <a:lstStyle>
            <a:lvl1pPr marL="0" indent="0" algn="ctr">
              <a:buFontTx/>
              <a:buNone/>
              <a:defRPr sz="1200">
                <a:solidFill>
                  <a:schemeClr val="bg1"/>
                </a:solidFill>
              </a:defRPr>
            </a:lvl1pPr>
          </a:lstStyle>
          <a:p>
            <a:r>
              <a:rPr lang="en-GB"/>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5846928" y="5155381"/>
            <a:ext cx="2163598" cy="352425"/>
          </a:xfrm>
        </p:spPr>
        <p:txBody>
          <a:bodyPr lIns="72000" tIns="0" rIns="72000" bIns="108000" anchor="ctr" anchorCtr="0">
            <a:noAutofit/>
          </a:bodyPr>
          <a:lstStyle>
            <a:lvl1pPr marL="0" indent="0">
              <a:buFontTx/>
              <a:buNone/>
              <a:defRPr sz="3000" b="1" i="0">
                <a:solidFill>
                  <a:schemeClr val="bg1"/>
                </a:solidFill>
                <a:latin typeface="Apricus Black" pitchFamily="2" charset="0"/>
              </a:defRPr>
            </a:lvl1pPr>
          </a:lstStyle>
          <a:p>
            <a:pPr lvl="0"/>
            <a:r>
              <a:rPr lang="en-GB"/>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5846928" y="5669731"/>
            <a:ext cx="2163598" cy="419100"/>
          </a:xfrm>
        </p:spPr>
        <p:txBody>
          <a:bodyPr>
            <a:normAutofit/>
          </a:bodyPr>
          <a:lstStyle>
            <a:lvl1pPr marL="0" indent="0">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8353192" y="5016367"/>
            <a:ext cx="1179677" cy="1179677"/>
          </a:xfrm>
          <a:prstGeom prst="ellipse">
            <a:avLst/>
          </a:prstGeom>
          <a:solidFill>
            <a:srgbClr val="706CB2"/>
          </a:solidFill>
        </p:spPr>
        <p:txBody>
          <a:bodyPr tIns="288000">
            <a:normAutofit/>
          </a:bodyPr>
          <a:lstStyle>
            <a:lvl1pPr marL="0" indent="0" algn="ctr">
              <a:buFontTx/>
              <a:buNone/>
              <a:defRPr sz="1200">
                <a:solidFill>
                  <a:schemeClr val="bg1"/>
                </a:solidFill>
              </a:defRPr>
            </a:lvl1pPr>
          </a:lstStyle>
          <a:p>
            <a:r>
              <a:rPr lang="en-GB"/>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9715267" y="5168767"/>
            <a:ext cx="2163598" cy="352425"/>
          </a:xfrm>
        </p:spPr>
        <p:txBody>
          <a:bodyPr lIns="72000" tIns="0" rIns="72000" bIns="108000" anchor="ctr" anchorCtr="0">
            <a:noAutofit/>
          </a:bodyPr>
          <a:lstStyle>
            <a:lvl1pPr marL="0" indent="0">
              <a:buFontTx/>
              <a:buNone/>
              <a:defRPr sz="3000" b="1" i="0">
                <a:solidFill>
                  <a:schemeClr val="bg1"/>
                </a:solidFill>
                <a:latin typeface="Apricus Black" pitchFamily="2" charset="0"/>
              </a:defRPr>
            </a:lvl1pPr>
          </a:lstStyle>
          <a:p>
            <a:pPr lvl="0"/>
            <a:r>
              <a:rPr lang="en-GB"/>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9715267" y="5683117"/>
            <a:ext cx="2163598" cy="419100"/>
          </a:xfrm>
        </p:spPr>
        <p:txBody>
          <a:bodyPr>
            <a:normAutofit/>
          </a:bodyPr>
          <a:lstStyle>
            <a:lvl1pPr marL="0" indent="0">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1330273595"/>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894875264"/>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12BCBC"/>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61954579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3819525" y="3535165"/>
            <a:ext cx="4581525"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591709449"/>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12BCBC"/>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3819525" y="3535165"/>
            <a:ext cx="4581525"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255952073"/>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001937053"/>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12BCBC"/>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3277195" y="3277195"/>
            <a:ext cx="6858001"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68673633"/>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25696797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9862151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209255" y="2155541"/>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905796" y="3640939"/>
            <a:ext cx="3600450" cy="629653"/>
          </a:xfrm>
          <a:solidFill>
            <a:srgbClr val="F3756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5169879"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3054828" y="3656214"/>
            <a:ext cx="3600450" cy="629653"/>
          </a:xfrm>
          <a:solidFill>
            <a:srgbClr val="F3756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9130504"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7015453" y="3656214"/>
            <a:ext cx="3600450" cy="629653"/>
          </a:xfrm>
          <a:solidFill>
            <a:srgbClr val="F3756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78901250"/>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0"/>
            <a:ext cx="5730240" cy="6152791"/>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5204460"/>
            <a:ext cx="1653540" cy="165354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05275295"/>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6461760" y="0"/>
            <a:ext cx="573024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43292812"/>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544413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80460279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10538460" y="5204460"/>
            <a:ext cx="1653540" cy="165354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1787174" y="702983"/>
            <a:ext cx="9688547" cy="5449808"/>
          </a:xfrm>
          <a:solidFill>
            <a:srgbClr val="EFEFEF"/>
          </a:solidFill>
        </p:spPr>
        <p:txBody>
          <a:bodyPr lIns="360000" tIns="2880000" rIns="360000" bIns="360000" anchor="t" anchorCtr="0"/>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129983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303610" y="655137"/>
            <a:ext cx="692497" cy="5906398"/>
          </a:xfrm>
        </p:spPr>
        <p:txBody>
          <a:bodyPr vert="vert" wrap="square" lIns="0" tIns="108000" bIns="108000">
            <a:spAutoFit/>
          </a:bodyPr>
          <a:lstStyle>
            <a:lvl1pPr>
              <a:lnSpc>
                <a:spcPct val="80000"/>
              </a:lnSpc>
              <a:defRPr sz="5625">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788883" y="6564646"/>
            <a:ext cx="186678" cy="18667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2004072" y="6564511"/>
            <a:ext cx="2078518" cy="186928"/>
          </a:xfrm>
        </p:spPr>
        <p:txBody>
          <a:bodyPr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964761260"/>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1850065"/>
            <a:ext cx="12192000" cy="500793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586026"/>
            <a:ext cx="11020454" cy="910607"/>
          </a:xfrm>
        </p:spPr>
        <p:txBody>
          <a:bodyPr wrap="square" lIns="0" tIns="108000" bIns="108000">
            <a:spAutoFit/>
          </a:bodyPr>
          <a:lstStyle>
            <a:lvl1pPr algn="ctr">
              <a:lnSpc>
                <a:spcPct val="80000"/>
              </a:lnSpc>
              <a:defRPr sz="5625"/>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2105828"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64357" y="244265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2105828" y="4157984"/>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664357"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8000252"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6558782" y="2442652"/>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8000252" y="415798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6558782"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494263886"/>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81896" y="804820"/>
            <a:ext cx="2638952" cy="2988098"/>
          </a:xfrm>
        </p:spPr>
        <p:txBody>
          <a:bodyPr wrap="square" lIns="0" tIns="108000" bIns="108000" anchor="b" anchorCtr="0">
            <a:spAutoFit/>
          </a:bodyPr>
          <a:lstStyle>
            <a:lvl1pPr algn="l">
              <a:lnSpc>
                <a:spcPct val="80000"/>
              </a:lnSpc>
              <a:defRPr sz="5625">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48549"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4048549"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4833042" y="3263357"/>
            <a:ext cx="476646" cy="476646"/>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6681436"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6681436"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7465930" y="3263357"/>
            <a:ext cx="476646" cy="476646"/>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9314324"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9314324"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10098817" y="3263357"/>
            <a:ext cx="476646" cy="476646"/>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773045703"/>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096000" y="0"/>
            <a:ext cx="60960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02220" y="2367028"/>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579603" y="2638257"/>
            <a:ext cx="476646" cy="476646"/>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1502220" y="3746094"/>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579603" y="4017324"/>
            <a:ext cx="476646" cy="476646"/>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502220" y="5125161"/>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579603" y="5396390"/>
            <a:ext cx="476646" cy="476646"/>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579602" y="436076"/>
            <a:ext cx="5064744"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07973173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515100" y="0"/>
            <a:ext cx="56769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367027"/>
            <a:ext cx="5516398" cy="3904947"/>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579602" y="436076"/>
            <a:ext cx="551639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07312338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5204460"/>
            <a:ext cx="1653540" cy="165354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733647" y="726930"/>
            <a:ext cx="10757491" cy="5420912"/>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sz="675"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1524000" y="1585249"/>
            <a:ext cx="9144000" cy="1843751"/>
          </a:xfrm>
        </p:spPr>
        <p:txBody>
          <a:bodyPr anchor="b"/>
          <a:lstStyle>
            <a:lvl1pPr algn="ctr">
              <a:defRPr sz="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3819525" y="3535165"/>
            <a:ext cx="4581525"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169287901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609600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4162647" y="1060598"/>
            <a:ext cx="7725743" cy="473680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162647" y="1060598"/>
            <a:ext cx="7725743" cy="4728830"/>
          </a:xfrm>
          <a:noFill/>
        </p:spPr>
        <p:txBody>
          <a:bodyPr wrap="square" lIns="720000" tIns="2880000" rIns="720000" bIns="1800000" numCol="1" spcCol="972000" anchor="b" anchorCtr="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7106719" y="1483242"/>
            <a:ext cx="1763976" cy="1763976"/>
          </a:xfrm>
          <a:prstGeom prst="ellipse">
            <a:avLst/>
          </a:prstGeom>
          <a:solidFill>
            <a:srgbClr val="12BCBC"/>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594163" y="2595470"/>
            <a:ext cx="3135920" cy="1659085"/>
          </a:xfrm>
        </p:spPr>
        <p:txBody>
          <a:bodyPr anchor="ctr" anchorCtr="0"/>
          <a:lstStyle>
            <a:lvl1pPr algn="l">
              <a:lnSpc>
                <a:spcPct val="80000"/>
              </a:lnSpc>
              <a:defRPr sz="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2758927" y="-215199"/>
            <a:ext cx="2535644" cy="2535644"/>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10800000">
            <a:off x="9971373" y="4529581"/>
            <a:ext cx="2535644" cy="2535644"/>
          </a:xfrm>
          <a:prstGeom prst="rect">
            <a:avLst/>
          </a:prstGeom>
        </p:spPr>
      </p:pic>
    </p:spTree>
    <p:extLst>
      <p:ext uri="{BB962C8B-B14F-4D97-AF65-F5344CB8AC3E}">
        <p14:creationId xmlns:p14="http://schemas.microsoft.com/office/powerpoint/2010/main" val="2284235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579602" y="1974833"/>
            <a:ext cx="11308788" cy="306161"/>
          </a:xfrm>
        </p:spPr>
        <p:txBody>
          <a:bodyPr>
            <a:normAutofit/>
          </a:bodyPr>
          <a:lstStyle>
            <a:lvl1pPr marL="0" indent="0">
              <a:buNone/>
              <a:defRPr sz="22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2877910"/>
            <a:ext cx="3417068" cy="2942341"/>
          </a:xfrm>
          <a:solidFill>
            <a:srgbClr val="0E2432"/>
          </a:solidFill>
        </p:spPr>
        <p:txBody>
          <a:bodyPr lIns="720000" tIns="720000" rIns="720000" bIns="720000">
            <a:normAutofit/>
          </a:bodyPr>
          <a:lstStyle>
            <a:lvl1pPr marL="0" indent="0">
              <a:buClr>
                <a:schemeClr val="bg1"/>
              </a:buClr>
              <a:buFontTx/>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452546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847132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937391626"/>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8364"/>
            <a:ext cx="6095999" cy="6849637"/>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601022"/>
            <a:ext cx="5224608" cy="367095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2720340"/>
          </a:xfrm>
          <a:solidFill>
            <a:srgbClr val="EFEFEF"/>
          </a:solidFill>
        </p:spPr>
        <p:txBody>
          <a:bodyPr lIns="360000" tIns="180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579602" y="436076"/>
            <a:ext cx="522460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9" name="Content Placeholder 2">
            <a:extLst>
              <a:ext uri="{FF2B5EF4-FFF2-40B4-BE49-F238E27FC236}">
                <a16:creationId xmlns:a16="http://schemas.microsoft.com/office/drawing/2014/main" id="{F7A4DB77-F000-A15D-719D-8BF799CD535C}"/>
              </a:ext>
            </a:extLst>
          </p:cNvPr>
          <p:cNvSpPr>
            <a:spLocks noGrp="1"/>
          </p:cNvSpPr>
          <p:nvPr>
            <p:ph idx="14" hasCustomPrompt="1"/>
          </p:nvPr>
        </p:nvSpPr>
        <p:spPr>
          <a:xfrm>
            <a:off x="6461760" y="3677250"/>
            <a:ext cx="5013960" cy="2594724"/>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Tree>
    <p:extLst>
      <p:ext uri="{BB962C8B-B14F-4D97-AF65-F5344CB8AC3E}">
        <p14:creationId xmlns:p14="http://schemas.microsoft.com/office/powerpoint/2010/main" val="495461330"/>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2031474" y="2290083"/>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2031474" y="3697111"/>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2031474" y="5140819"/>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628659" y="2234090"/>
            <a:ext cx="1055675" cy="1055675"/>
          </a:xfrm>
          <a:prstGeom prst="ellipse">
            <a:avLst/>
          </a:prstGeom>
          <a:solidFill>
            <a:srgbClr val="12BCBC"/>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628658" y="3644428"/>
            <a:ext cx="1055675" cy="1055675"/>
          </a:xfrm>
          <a:prstGeom prst="ellipse">
            <a:avLst/>
          </a:prstGeom>
          <a:solidFill>
            <a:srgbClr val="12BCBC"/>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628658" y="5084826"/>
            <a:ext cx="1055675" cy="1055675"/>
          </a:xfrm>
          <a:prstGeom prst="ellipse">
            <a:avLst/>
          </a:prstGeom>
          <a:solidFill>
            <a:srgbClr val="12BCBC"/>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579602" y="449707"/>
            <a:ext cx="11306006" cy="910607"/>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123799502"/>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rgbClr val="12BCBC"/>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rgbClr val="12BCBC"/>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rgbClr val="12BCBC"/>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rgbClr val="12BCBC"/>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rgbClr val="12BCBC"/>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rgbClr val="12BCBC"/>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57538818-134E-7353-6D20-8F38A08AE0EC}"/>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5D2B10F7-D197-8CA1-27DF-8C13B777F46A}"/>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A1267C26-5E36-886D-4D85-4E5207211344}"/>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AAAE941F-90CB-FD6C-94C8-9452CC620253}"/>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01DA6EDB-3A8B-A37D-6C0A-CC0B93A76A47}"/>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0D6A0B84-28D4-AAF2-BA28-154353B54E5A}"/>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Tree>
    <p:extLst>
      <p:ext uri="{BB962C8B-B14F-4D97-AF65-F5344CB8AC3E}">
        <p14:creationId xmlns:p14="http://schemas.microsoft.com/office/powerpoint/2010/main" val="147612972"/>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147592" y="1937495"/>
            <a:ext cx="4887208" cy="3918690"/>
          </a:xfrm>
          <a:solidFill>
            <a:srgbClr val="12BCBC"/>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1095749" y="3612842"/>
            <a:ext cx="3918692"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7001182" y="1937493"/>
            <a:ext cx="4887208" cy="3918690"/>
          </a:xfrm>
          <a:solidFill>
            <a:srgbClr val="12BCBC"/>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4757842" y="3612842"/>
            <a:ext cx="3918690"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215632556"/>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209255" y="2155541"/>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905796" y="3640939"/>
            <a:ext cx="3600450" cy="629653"/>
          </a:xfrm>
          <a:solidFill>
            <a:srgbClr val="12BCBC"/>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5169879"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3054828" y="3656214"/>
            <a:ext cx="3600450" cy="629653"/>
          </a:xfrm>
          <a:solidFill>
            <a:srgbClr val="12BCBC"/>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9130504"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7015453" y="3656214"/>
            <a:ext cx="3600450" cy="629653"/>
          </a:xfrm>
          <a:solidFill>
            <a:srgbClr val="12BCBC"/>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694940012"/>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579602" y="1974833"/>
            <a:ext cx="11308788" cy="306161"/>
          </a:xfrm>
        </p:spPr>
        <p:txBody>
          <a:bodyPr>
            <a:normAutofit/>
          </a:bodyPr>
          <a:lstStyle>
            <a:lvl1pPr marL="0" indent="0">
              <a:buNone/>
              <a:defRPr sz="22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2877910"/>
            <a:ext cx="3417068" cy="2942341"/>
          </a:xfrm>
          <a:solidFill>
            <a:srgbClr val="0E2432"/>
          </a:solidFill>
        </p:spPr>
        <p:txBody>
          <a:bodyPr lIns="720000" tIns="720000" rIns="720000" bIns="720000">
            <a:normAutofit/>
          </a:bodyPr>
          <a:lstStyle>
            <a:lvl1pPr marL="0" indent="0">
              <a:buClr>
                <a:schemeClr val="bg1"/>
              </a:buClr>
              <a:buFontTx/>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452546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847132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83485262"/>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1"/>
                </a:solidFill>
              </a:defRPr>
            </a:lvl1pPr>
          </a:lstStyle>
          <a:p>
            <a:endParaRPr lang="en-US"/>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22562095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2">
                    <a:lumMod val="50000"/>
                  </a:schemeClr>
                </a:solidFill>
              </a:defRPr>
            </a:lvl1pPr>
          </a:lstStyle>
          <a:p>
            <a:endParaRPr lang="en-US"/>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341328899"/>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584655" y="1868090"/>
            <a:ext cx="11303736" cy="4195763"/>
          </a:xfrm>
        </p:spPr>
        <p:txBody>
          <a:bodyPr/>
          <a:lstStyle>
            <a:lvl1pPr marL="0" indent="0">
              <a:buFontTx/>
              <a:buNone/>
              <a:defRPr>
                <a:solidFill>
                  <a:schemeClr val="bg1"/>
                </a:solidFill>
              </a:defRPr>
            </a:lvl1pPr>
          </a:lstStyle>
          <a:p>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636787042"/>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12BCB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579602" y="1868090"/>
            <a:ext cx="11308789" cy="4195763"/>
          </a:xfrm>
        </p:spPr>
        <p:txBody>
          <a:bodyPr/>
          <a:lstStyle>
            <a:lvl1pPr marL="0" indent="0">
              <a:buFontTx/>
              <a:buNone/>
              <a:defRPr>
                <a:solidFill>
                  <a:schemeClr val="bg2">
                    <a:lumMod val="50000"/>
                  </a:schemeClr>
                </a:solidFill>
              </a:defRPr>
            </a:lvl1pPr>
          </a:lstStyle>
          <a:p>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549321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1"/>
                </a:solidFill>
              </a:defRPr>
            </a:lvl1pPr>
          </a:lstStyle>
          <a:p>
            <a:endParaRPr lang="en-US"/>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705806067"/>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544039111"/>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57BF93"/>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724050388"/>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3819525" y="3535165"/>
            <a:ext cx="4581525"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706252493"/>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57BF93"/>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3819525" y="3535165"/>
            <a:ext cx="4581525"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623830025"/>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575883689"/>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57BF9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3277195" y="3277195"/>
            <a:ext cx="6858001"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867567269"/>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385620445"/>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955704867"/>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0"/>
            <a:ext cx="5730240" cy="6152791"/>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5204460"/>
            <a:ext cx="1653540" cy="165354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201246336"/>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6461760" y="0"/>
            <a:ext cx="573024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7677358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2">
                    <a:lumMod val="50000"/>
                  </a:schemeClr>
                </a:solidFill>
              </a:defRPr>
            </a:lvl1pPr>
          </a:lstStyle>
          <a:p>
            <a:endParaRPr lang="en-US"/>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252180605"/>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544413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58014658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10538460" y="5204460"/>
            <a:ext cx="1653540" cy="165354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1787174" y="702983"/>
            <a:ext cx="9688547" cy="5449808"/>
          </a:xfrm>
          <a:solidFill>
            <a:srgbClr val="EFEFEF"/>
          </a:solidFill>
        </p:spPr>
        <p:txBody>
          <a:bodyPr lIns="360000" tIns="2880000" rIns="360000" bIns="360000" anchor="t" anchorCtr="0"/>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129983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303610" y="655137"/>
            <a:ext cx="692497" cy="5906398"/>
          </a:xfrm>
        </p:spPr>
        <p:txBody>
          <a:bodyPr vert="vert" wrap="square" lIns="0" tIns="108000" bIns="108000">
            <a:spAutoFit/>
          </a:bodyPr>
          <a:lstStyle>
            <a:lvl1pPr>
              <a:lnSpc>
                <a:spcPct val="80000"/>
              </a:lnSpc>
              <a:defRPr sz="5625">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788883" y="6564646"/>
            <a:ext cx="186678" cy="18667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2004072" y="6564511"/>
            <a:ext cx="2078518" cy="186928"/>
          </a:xfrm>
        </p:spPr>
        <p:txBody>
          <a:bodyPr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929969886"/>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1850065"/>
            <a:ext cx="12192000" cy="500793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586026"/>
            <a:ext cx="11020454" cy="910607"/>
          </a:xfrm>
        </p:spPr>
        <p:txBody>
          <a:bodyPr wrap="square" lIns="0" tIns="108000" bIns="108000">
            <a:spAutoFit/>
          </a:bodyPr>
          <a:lstStyle>
            <a:lvl1pPr algn="ctr">
              <a:lnSpc>
                <a:spcPct val="80000"/>
              </a:lnSpc>
              <a:defRPr sz="5625"/>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2105828"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64357" y="244265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2105828" y="4157984"/>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664357"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8000252"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6558782" y="2442652"/>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8000252" y="415798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6558782"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404108393"/>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81896" y="804820"/>
            <a:ext cx="2638952" cy="2988098"/>
          </a:xfrm>
        </p:spPr>
        <p:txBody>
          <a:bodyPr wrap="square" lIns="0" tIns="108000" bIns="108000" anchor="b" anchorCtr="0">
            <a:spAutoFit/>
          </a:bodyPr>
          <a:lstStyle>
            <a:lvl1pPr algn="l">
              <a:lnSpc>
                <a:spcPct val="80000"/>
              </a:lnSpc>
              <a:defRPr sz="5625">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48549"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4048549"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4833042" y="3263357"/>
            <a:ext cx="476646" cy="476646"/>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6681436"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6681436"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7465930" y="3263357"/>
            <a:ext cx="476646" cy="476646"/>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9314324"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9314324"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10098817" y="3263357"/>
            <a:ext cx="476646" cy="476646"/>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76331250"/>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096000" y="0"/>
            <a:ext cx="60960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02220" y="2367028"/>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579603" y="2638257"/>
            <a:ext cx="476646" cy="476646"/>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1502220" y="3746094"/>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579603" y="4017324"/>
            <a:ext cx="476646" cy="476646"/>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502220" y="5125161"/>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579603" y="5396390"/>
            <a:ext cx="476646" cy="476646"/>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579602" y="436076"/>
            <a:ext cx="5064744"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785856610"/>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515100" y="0"/>
            <a:ext cx="56769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367027"/>
            <a:ext cx="5516398" cy="3904947"/>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579602" y="436076"/>
            <a:ext cx="551639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11907958"/>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5204460"/>
            <a:ext cx="1653540" cy="165354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733647" y="726930"/>
            <a:ext cx="10757491" cy="5420912"/>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sz="675"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1524000" y="1585249"/>
            <a:ext cx="9144000" cy="1843751"/>
          </a:xfrm>
        </p:spPr>
        <p:txBody>
          <a:bodyPr anchor="b"/>
          <a:lstStyle>
            <a:lvl1pPr algn="ctr">
              <a:defRPr sz="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3819525" y="3535165"/>
            <a:ext cx="4581525"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2168291471"/>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609600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4162647" y="1060598"/>
            <a:ext cx="7725743" cy="473680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162647" y="1060598"/>
            <a:ext cx="7725743" cy="4728830"/>
          </a:xfrm>
          <a:noFill/>
        </p:spPr>
        <p:txBody>
          <a:bodyPr wrap="square" lIns="720000" tIns="2880000" rIns="720000" bIns="1800000" numCol="1" spcCol="972000" anchor="b" anchorCtr="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7106719" y="1483242"/>
            <a:ext cx="1763976" cy="1763976"/>
          </a:xfrm>
          <a:prstGeom prst="ellipse">
            <a:avLst/>
          </a:prstGeom>
          <a:solidFill>
            <a:srgbClr val="57BF93"/>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594163" y="2595470"/>
            <a:ext cx="3135920" cy="1659085"/>
          </a:xfrm>
        </p:spPr>
        <p:txBody>
          <a:bodyPr anchor="ctr" anchorCtr="0"/>
          <a:lstStyle>
            <a:lvl1pPr algn="l">
              <a:lnSpc>
                <a:spcPct val="80000"/>
              </a:lnSpc>
              <a:defRPr sz="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2758927" y="-215199"/>
            <a:ext cx="2535644" cy="2535644"/>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10800000">
            <a:off x="9971373" y="4529581"/>
            <a:ext cx="2535644" cy="2535644"/>
          </a:xfrm>
          <a:prstGeom prst="rect">
            <a:avLst/>
          </a:prstGeom>
        </p:spPr>
      </p:pic>
    </p:spTree>
    <p:extLst>
      <p:ext uri="{BB962C8B-B14F-4D97-AF65-F5344CB8AC3E}">
        <p14:creationId xmlns:p14="http://schemas.microsoft.com/office/powerpoint/2010/main" val="3824085519"/>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8364"/>
            <a:ext cx="6095999" cy="6849637"/>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601022"/>
            <a:ext cx="5224608" cy="367095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2720340"/>
          </a:xfrm>
          <a:solidFill>
            <a:srgbClr val="EFEFEF"/>
          </a:solidFill>
        </p:spPr>
        <p:txBody>
          <a:bodyPr lIns="360000" tIns="180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579602" y="436076"/>
            <a:ext cx="5224608" cy="160310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9" name="Content Placeholder 2">
            <a:extLst>
              <a:ext uri="{FF2B5EF4-FFF2-40B4-BE49-F238E27FC236}">
                <a16:creationId xmlns:a16="http://schemas.microsoft.com/office/drawing/2014/main" id="{8AAA64B4-44B6-18C9-FBD7-0E4BD3502F41}"/>
              </a:ext>
            </a:extLst>
          </p:cNvPr>
          <p:cNvSpPr>
            <a:spLocks noGrp="1"/>
          </p:cNvSpPr>
          <p:nvPr>
            <p:ph idx="14" hasCustomPrompt="1"/>
          </p:nvPr>
        </p:nvSpPr>
        <p:spPr>
          <a:xfrm>
            <a:off x="6461760" y="3677250"/>
            <a:ext cx="5013960" cy="2594724"/>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Tree>
    <p:extLst>
      <p:ext uri="{BB962C8B-B14F-4D97-AF65-F5344CB8AC3E}">
        <p14:creationId xmlns:p14="http://schemas.microsoft.com/office/powerpoint/2010/main" val="1795314495"/>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2031474" y="2290083"/>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2031474" y="3697111"/>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2031474" y="5140819"/>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628659" y="2234090"/>
            <a:ext cx="1055675" cy="1055675"/>
          </a:xfrm>
          <a:prstGeom prst="ellipse">
            <a:avLst/>
          </a:prstGeom>
          <a:solidFill>
            <a:srgbClr val="57BF93"/>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628658" y="3644428"/>
            <a:ext cx="1055675" cy="1055675"/>
          </a:xfrm>
          <a:prstGeom prst="ellipse">
            <a:avLst/>
          </a:prstGeom>
          <a:solidFill>
            <a:srgbClr val="57BF93"/>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628658" y="5084826"/>
            <a:ext cx="1055675" cy="1055675"/>
          </a:xfrm>
          <a:prstGeom prst="ellipse">
            <a:avLst/>
          </a:prstGeom>
          <a:solidFill>
            <a:srgbClr val="57BF93"/>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579602" y="449707"/>
            <a:ext cx="11306006" cy="910607"/>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0844264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584655" y="1868090"/>
            <a:ext cx="11303736" cy="4195763"/>
          </a:xfrm>
        </p:spPr>
        <p:txBody>
          <a:bodyPr/>
          <a:lstStyle>
            <a:lvl1pPr marL="0" indent="0">
              <a:buFontTx/>
              <a:buNone/>
              <a:defRPr>
                <a:solidFill>
                  <a:schemeClr val="bg1"/>
                </a:solidFill>
              </a:defRPr>
            </a:lvl1pPr>
          </a:lstStyle>
          <a:p>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833523530"/>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rgbClr val="57BF93"/>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rgbClr val="57BF93"/>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rgbClr val="57BF93"/>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rgbClr val="57BF93"/>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rgbClr val="57BF93"/>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rgbClr val="57BF93"/>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466BDE5B-D6D1-89BF-FFE4-2CA5DF40E9A6}"/>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228A56B-23B4-A46F-7395-3A2B89BCB328}"/>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462C9BBD-243C-F662-111D-CFD51A08E2D7}"/>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FFD4C44C-DBF2-489B-C68A-48579D0B7512}"/>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22F1040B-2A84-1BB6-A949-8A8399905A20}"/>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922BB84A-E6CF-CC2D-5518-C42DE384809A}"/>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Tree>
    <p:extLst>
      <p:ext uri="{BB962C8B-B14F-4D97-AF65-F5344CB8AC3E}">
        <p14:creationId xmlns:p14="http://schemas.microsoft.com/office/powerpoint/2010/main" val="255770256"/>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147592" y="1937495"/>
            <a:ext cx="4887208" cy="3918690"/>
          </a:xfrm>
          <a:solidFill>
            <a:srgbClr val="57BF9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1095749" y="3612842"/>
            <a:ext cx="3918692"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7001182" y="1937493"/>
            <a:ext cx="4887208" cy="3918690"/>
          </a:xfrm>
          <a:solidFill>
            <a:srgbClr val="57BF9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4757842" y="3612842"/>
            <a:ext cx="3918690"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257599105"/>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209255" y="2155541"/>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905796" y="3640939"/>
            <a:ext cx="3600450" cy="629653"/>
          </a:xfrm>
          <a:solidFill>
            <a:srgbClr val="57BF93"/>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5169879"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3054828" y="3656214"/>
            <a:ext cx="3600450" cy="629653"/>
          </a:xfrm>
          <a:solidFill>
            <a:srgbClr val="57BF93"/>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9130504"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7015453" y="3656214"/>
            <a:ext cx="3600450" cy="629653"/>
          </a:xfrm>
          <a:solidFill>
            <a:srgbClr val="57BF93"/>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681442980"/>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579602" y="1974833"/>
            <a:ext cx="11308788" cy="306161"/>
          </a:xfrm>
        </p:spPr>
        <p:txBody>
          <a:bodyPr>
            <a:normAutofit/>
          </a:bodyPr>
          <a:lstStyle>
            <a:lvl1pPr marL="0" indent="0">
              <a:buNone/>
              <a:defRPr sz="22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2877910"/>
            <a:ext cx="3417068" cy="2942341"/>
          </a:xfrm>
          <a:solidFill>
            <a:srgbClr val="0E2432"/>
          </a:solidFill>
        </p:spPr>
        <p:txBody>
          <a:bodyPr lIns="720000" tIns="720000" rIns="720000" bIns="720000">
            <a:normAutofit/>
          </a:bodyPr>
          <a:lstStyle>
            <a:lvl1pPr marL="0" indent="0">
              <a:buClr>
                <a:schemeClr val="bg1"/>
              </a:buClr>
              <a:buFontTx/>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452546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847132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42945043"/>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9"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1"/>
                </a:solidFill>
              </a:defRPr>
            </a:lvl1pPr>
          </a:lstStyle>
          <a:p>
            <a:endParaRPr lang="en-US"/>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470150642"/>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2">
                    <a:lumMod val="50000"/>
                  </a:schemeClr>
                </a:solidFill>
              </a:defRPr>
            </a:lvl1pPr>
          </a:lstStyle>
          <a:p>
            <a:endParaRPr lang="en-US"/>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09552026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584655" y="1868090"/>
            <a:ext cx="11303736" cy="4195763"/>
          </a:xfrm>
        </p:spPr>
        <p:txBody>
          <a:bodyPr/>
          <a:lstStyle>
            <a:lvl1pPr marL="0" indent="0">
              <a:buFontTx/>
              <a:buNone/>
              <a:defRPr>
                <a:solidFill>
                  <a:schemeClr val="bg1"/>
                </a:solidFill>
              </a:defRPr>
            </a:lvl1pPr>
          </a:lstStyle>
          <a:p>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84031693"/>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579602" y="1868090"/>
            <a:ext cx="11308789" cy="4195763"/>
          </a:xfrm>
        </p:spPr>
        <p:txBody>
          <a:bodyPr/>
          <a:lstStyle>
            <a:lvl1pPr marL="0" indent="0">
              <a:buFontTx/>
              <a:buNone/>
              <a:defRPr>
                <a:solidFill>
                  <a:schemeClr val="bg2">
                    <a:lumMod val="50000"/>
                  </a:schemeClr>
                </a:solidFill>
              </a:defRPr>
            </a:lvl1pPr>
          </a:lstStyle>
          <a:p>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788915359"/>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preserve="1" userDrawn="1">
  <p:cSld name="1_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186611718"/>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preserve="1" userDrawn="1">
  <p:cSld name="1_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3819525" y="3535165"/>
            <a:ext cx="4581525"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213982379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579602" y="1868090"/>
            <a:ext cx="11308789" cy="4195763"/>
          </a:xfrm>
        </p:spPr>
        <p:txBody>
          <a:bodyPr/>
          <a:lstStyle>
            <a:lvl1pPr marL="0" indent="0">
              <a:buFontTx/>
              <a:buNone/>
              <a:defRPr>
                <a:solidFill>
                  <a:schemeClr val="bg2">
                    <a:lumMod val="50000"/>
                  </a:schemeClr>
                </a:solidFill>
              </a:defRPr>
            </a:lvl1pPr>
          </a:lstStyle>
          <a:p>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653487830"/>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preserve="1" userDrawn="1">
  <p:cSld name="1_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03627499"/>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preserve="1" userDrawn="1">
  <p:cSld name="1_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11682055" y="6355199"/>
            <a:ext cx="412671" cy="412671"/>
          </a:xfrm>
          <a:prstGeom prst="ellipse">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278416151"/>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preserve="1" userDrawn="1">
  <p:cSld name="1_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57BF9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544413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850743347"/>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551420490"/>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ED2881"/>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169497182"/>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3819525" y="3535165"/>
            <a:ext cx="4581525"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251914999"/>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ED288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3819525" y="3535165"/>
            <a:ext cx="4581525"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4197344103"/>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882647400"/>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ED2881"/>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3277195" y="3277195"/>
            <a:ext cx="6858001"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014391302"/>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lvl1pPr>
          </a:lstStyle>
          <a:p>
            <a:r>
              <a:rPr lang="en-US"/>
              <a:t>Click to edit Master title style</a:t>
            </a:r>
            <a:endParaRPr lang="en-GB"/>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2018120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89531" y="1195915"/>
            <a:ext cx="4959507" cy="2403392"/>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905770917"/>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solidFill>
                  <a:schemeClr val="bg1"/>
                </a:solidFill>
              </a:defRPr>
            </a:lvl1pPr>
          </a:lstStyle>
          <a:p>
            <a:r>
              <a:rPr lang="en-US"/>
              <a:t>Click to edit Master title style</a:t>
            </a:r>
            <a:endParaRPr lang="en-GB"/>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355122420"/>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0"/>
            <a:ext cx="5730240" cy="6152791"/>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5204460"/>
            <a:ext cx="1653540" cy="16535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511256078"/>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6461760" y="0"/>
            <a:ext cx="573024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222852671"/>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544413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50397516"/>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10538460" y="5204460"/>
            <a:ext cx="1653540" cy="16535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1787174" y="702983"/>
            <a:ext cx="9688547" cy="5449808"/>
          </a:xfrm>
          <a:solidFill>
            <a:srgbClr val="EFEFEF"/>
          </a:solidFill>
        </p:spPr>
        <p:txBody>
          <a:bodyPr lIns="360000" tIns="2880000" rIns="360000" bIns="360000" anchor="t" anchorCtr="0"/>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129983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303610" y="655137"/>
            <a:ext cx="692497" cy="5906398"/>
          </a:xfrm>
        </p:spPr>
        <p:txBody>
          <a:bodyPr vert="vert" wrap="square" lIns="0" tIns="108000" bIns="108000">
            <a:spAutoFit/>
          </a:bodyPr>
          <a:lstStyle>
            <a:lvl1pPr>
              <a:lnSpc>
                <a:spcPct val="80000"/>
              </a:lnSpc>
              <a:defRPr sz="5625">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788883" y="6564646"/>
            <a:ext cx="186678" cy="18667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2004072" y="6564511"/>
            <a:ext cx="2078518" cy="186928"/>
          </a:xfrm>
        </p:spPr>
        <p:txBody>
          <a:bodyPr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338810198"/>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1850065"/>
            <a:ext cx="12192000" cy="500793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586026"/>
            <a:ext cx="11020454" cy="910607"/>
          </a:xfrm>
        </p:spPr>
        <p:txBody>
          <a:bodyPr wrap="square" lIns="0" tIns="108000" bIns="108000">
            <a:spAutoFit/>
          </a:bodyPr>
          <a:lstStyle>
            <a:lvl1pPr algn="ctr">
              <a:lnSpc>
                <a:spcPct val="80000"/>
              </a:lnSpc>
              <a:defRPr sz="5625"/>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2105828"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64357" y="244265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2105828" y="4157984"/>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664357"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8000252"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6558782" y="2442652"/>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8000252" y="415798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6558782"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387539100"/>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81896" y="804820"/>
            <a:ext cx="2638952" cy="2988098"/>
          </a:xfrm>
        </p:spPr>
        <p:txBody>
          <a:bodyPr wrap="square" lIns="0" tIns="108000" bIns="108000" anchor="b" anchorCtr="0">
            <a:spAutoFit/>
          </a:bodyPr>
          <a:lstStyle>
            <a:lvl1pPr algn="l">
              <a:lnSpc>
                <a:spcPct val="80000"/>
              </a:lnSpc>
              <a:defRPr sz="5625">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48549"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4048549"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4833042" y="32633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6681436"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6681436"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7465930" y="32633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9314324"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9314324"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10098817" y="32633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124364190"/>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096000" y="0"/>
            <a:ext cx="60960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02220" y="2367028"/>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579603" y="26382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1502220" y="3746094"/>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579603" y="4017324"/>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502220" y="5125161"/>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579603" y="5396390"/>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579602" y="436076"/>
            <a:ext cx="5064744" cy="1603104"/>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621802715"/>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515100" y="0"/>
            <a:ext cx="56769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367027"/>
            <a:ext cx="5516398" cy="3904947"/>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579602" y="436076"/>
            <a:ext cx="5516398" cy="1603104"/>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204294266"/>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5204460"/>
            <a:ext cx="1653540" cy="16535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733647" y="726930"/>
            <a:ext cx="10757491" cy="5420912"/>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sz="675"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1524000" y="1585249"/>
            <a:ext cx="9144000" cy="1843751"/>
          </a:xfrm>
        </p:spPr>
        <p:txBody>
          <a:bodyPr anchor="b"/>
          <a:lstStyle>
            <a:lvl1pPr algn="ctr">
              <a:defRPr sz="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3819525" y="3535165"/>
            <a:ext cx="4581525"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6385686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3819525" y="3535165"/>
            <a:ext cx="4581525"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26309798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F37561"/>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589531" y="1195915"/>
            <a:ext cx="4959507" cy="2403392"/>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96336786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609600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4162647" y="1060598"/>
            <a:ext cx="7725743" cy="473680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162647" y="1060598"/>
            <a:ext cx="7725743" cy="4728830"/>
          </a:xfrm>
          <a:noFill/>
        </p:spPr>
        <p:txBody>
          <a:bodyPr wrap="square" lIns="720000" tIns="2880000" rIns="720000" bIns="1800000" numCol="1" spcCol="972000" anchor="b" anchorCtr="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7106719" y="1483242"/>
            <a:ext cx="1763976" cy="1763976"/>
          </a:xfrm>
          <a:prstGeom prst="ellipse">
            <a:avLst/>
          </a:prstGeom>
          <a:solidFill>
            <a:srgbClr val="ED2881"/>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594163" y="2595470"/>
            <a:ext cx="3135920" cy="1659085"/>
          </a:xfrm>
        </p:spPr>
        <p:txBody>
          <a:bodyPr anchor="ctr" anchorCtr="0"/>
          <a:lstStyle>
            <a:lvl1pPr algn="l">
              <a:lnSpc>
                <a:spcPct val="80000"/>
              </a:lnSpc>
              <a:defRPr sz="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2758927" y="-215199"/>
            <a:ext cx="2535644" cy="2535644"/>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10800000">
            <a:off x="9971373" y="4529581"/>
            <a:ext cx="2535644" cy="2535644"/>
          </a:xfrm>
          <a:prstGeom prst="rect">
            <a:avLst/>
          </a:prstGeom>
        </p:spPr>
      </p:pic>
    </p:spTree>
    <p:extLst>
      <p:ext uri="{BB962C8B-B14F-4D97-AF65-F5344CB8AC3E}">
        <p14:creationId xmlns:p14="http://schemas.microsoft.com/office/powerpoint/2010/main" val="381922152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8364"/>
            <a:ext cx="6095999" cy="6849637"/>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601022"/>
            <a:ext cx="5224608" cy="367095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2720340"/>
          </a:xfrm>
          <a:solidFill>
            <a:srgbClr val="EFEFEF"/>
          </a:solidFill>
        </p:spPr>
        <p:txBody>
          <a:bodyPr lIns="360000" tIns="180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579602" y="436076"/>
            <a:ext cx="5224608" cy="1603104"/>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9" name="Content Placeholder 2">
            <a:extLst>
              <a:ext uri="{FF2B5EF4-FFF2-40B4-BE49-F238E27FC236}">
                <a16:creationId xmlns:a16="http://schemas.microsoft.com/office/drawing/2014/main" id="{218DD412-928A-2690-FCB8-280C1AEF5DCB}"/>
              </a:ext>
            </a:extLst>
          </p:cNvPr>
          <p:cNvSpPr>
            <a:spLocks noGrp="1"/>
          </p:cNvSpPr>
          <p:nvPr>
            <p:ph idx="14" hasCustomPrompt="1"/>
          </p:nvPr>
        </p:nvSpPr>
        <p:spPr>
          <a:xfrm>
            <a:off x="6461760" y="3677250"/>
            <a:ext cx="5013960" cy="2594724"/>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Tree>
    <p:extLst>
      <p:ext uri="{BB962C8B-B14F-4D97-AF65-F5344CB8AC3E}">
        <p14:creationId xmlns:p14="http://schemas.microsoft.com/office/powerpoint/2010/main" val="1483383781"/>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2031474" y="2290083"/>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2031474" y="3697111"/>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2031474" y="5140819"/>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628659" y="2234090"/>
            <a:ext cx="1055675" cy="1055675"/>
          </a:xfrm>
          <a:prstGeom prst="ellipse">
            <a:avLst/>
          </a:prstGeom>
          <a:solidFill>
            <a:srgbClr val="ED288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628658" y="3644428"/>
            <a:ext cx="1055675" cy="1055675"/>
          </a:xfrm>
          <a:prstGeom prst="ellipse">
            <a:avLst/>
          </a:prstGeom>
          <a:solidFill>
            <a:srgbClr val="ED288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628658" y="5084826"/>
            <a:ext cx="1055675" cy="1055675"/>
          </a:xfrm>
          <a:prstGeom prst="ellipse">
            <a:avLst/>
          </a:prstGeom>
          <a:solidFill>
            <a:srgbClr val="ED288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579602" y="449707"/>
            <a:ext cx="11306006"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sp>
        <p:nvSpPr>
          <p:cNvPr id="4" name="Oval 3">
            <a:extLst>
              <a:ext uri="{FF2B5EF4-FFF2-40B4-BE49-F238E27FC236}">
                <a16:creationId xmlns:a16="http://schemas.microsoft.com/office/drawing/2014/main" id="{C3ED4B7F-6A8D-F1C5-4738-EC9524E7C0DB}"/>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91467612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884655210"/>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ED288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chemeClr val="bg1"/>
          </a:solidFill>
        </p:spPr>
        <p:txBody>
          <a:bodyPr tIns="0" bIns="0">
            <a:noAutofit/>
          </a:bodyPr>
          <a:lstStyle>
            <a:lvl1pPr marL="0" indent="0" algn="ctr">
              <a:buFontTx/>
              <a:buNone/>
              <a:defRPr sz="3300" b="0" i="0">
                <a:solidFill>
                  <a:srgbClr val="0E2432"/>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01029788-A8B6-9855-56DC-17823C9800F2}"/>
              </a:ext>
            </a:extLst>
          </p:cNvPr>
          <p:cNvPicPr>
            <a:picLocks noChangeAspect="1"/>
          </p:cNvPicPr>
          <p:nvPr userDrawn="1"/>
        </p:nvPicPr>
        <p:blipFill>
          <a:blip r:embed="rId3"/>
          <a:stretch>
            <a:fillRect/>
          </a:stretch>
        </p:blipFill>
        <p:spPr>
          <a:xfrm>
            <a:off x="11255143" y="296466"/>
            <a:ext cx="633247" cy="189974"/>
          </a:xfrm>
          <a:prstGeom prst="rect">
            <a:avLst/>
          </a:prstGeom>
        </p:spPr>
      </p:pic>
    </p:spTree>
    <p:extLst>
      <p:ext uri="{BB962C8B-B14F-4D97-AF65-F5344CB8AC3E}">
        <p14:creationId xmlns:p14="http://schemas.microsoft.com/office/powerpoint/2010/main" val="3819043678"/>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147592" y="1937495"/>
            <a:ext cx="4887208" cy="3918690"/>
          </a:xfrm>
          <a:solidFill>
            <a:srgbClr val="ED2881"/>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1095749" y="3612842"/>
            <a:ext cx="3918692"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7001182" y="1937493"/>
            <a:ext cx="4887208" cy="3918690"/>
          </a:xfrm>
          <a:solidFill>
            <a:srgbClr val="ED2881"/>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4757842" y="3612842"/>
            <a:ext cx="3918690"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54504014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209255" y="2155541"/>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905796" y="3640939"/>
            <a:ext cx="3600450" cy="629653"/>
          </a:xfrm>
          <a:solidFill>
            <a:srgbClr val="ED288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5169879"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3054828" y="3656214"/>
            <a:ext cx="3600450" cy="629653"/>
          </a:xfrm>
          <a:solidFill>
            <a:srgbClr val="ED288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9130504"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7015453" y="3656214"/>
            <a:ext cx="3600450" cy="629653"/>
          </a:xfrm>
          <a:solidFill>
            <a:srgbClr val="ED288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254615704"/>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579602" y="1974833"/>
            <a:ext cx="11308788" cy="306161"/>
          </a:xfrm>
        </p:spPr>
        <p:txBody>
          <a:bodyPr>
            <a:normAutofit/>
          </a:bodyPr>
          <a:lstStyle>
            <a:lvl1pPr marL="0" indent="0">
              <a:buNone/>
              <a:defRPr sz="22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2877910"/>
            <a:ext cx="3417068" cy="2942341"/>
          </a:xfrm>
          <a:solidFill>
            <a:srgbClr val="0E2432"/>
          </a:solidFill>
        </p:spPr>
        <p:txBody>
          <a:bodyPr lIns="720000" tIns="720000" rIns="720000" bIns="720000">
            <a:normAutofit/>
          </a:bodyPr>
          <a:lstStyle>
            <a:lvl1pPr marL="0" indent="0">
              <a:buClr>
                <a:schemeClr val="bg1"/>
              </a:buClr>
              <a:buFontTx/>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452546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847132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844448685"/>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9"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1"/>
                </a:solidFill>
              </a:defRPr>
            </a:lvl1pPr>
          </a:lstStyle>
          <a:p>
            <a:r>
              <a:rPr lang="en-US"/>
              <a:t>Click icon to add table</a:t>
            </a:r>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836228551"/>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US"/>
              <a:t>Click to edit Master title style</a:t>
            </a:r>
            <a:endParaRPr lang="en-GB"/>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2">
                    <a:lumMod val="50000"/>
                  </a:schemeClr>
                </a:solidFill>
              </a:defRPr>
            </a:lvl1pPr>
          </a:lstStyle>
          <a:p>
            <a:r>
              <a:rPr lang="en-US"/>
              <a:t>Click icon to add table</a:t>
            </a:r>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97076613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1524000" y="1585250"/>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3819525" y="3535165"/>
            <a:ext cx="4581525"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284339938"/>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584655" y="1868090"/>
            <a:ext cx="11303736" cy="4195763"/>
          </a:xfrm>
        </p:spPr>
        <p:txBody>
          <a:bodyPr/>
          <a:lstStyle>
            <a:lvl1pPr marL="0" indent="0">
              <a:buFontTx/>
              <a:buNone/>
              <a:defRPr>
                <a:solidFill>
                  <a:schemeClr val="bg1"/>
                </a:solidFill>
              </a:defRPr>
            </a:lvl1pPr>
          </a:lstStyle>
          <a:p>
            <a:r>
              <a:rPr lang="en-US"/>
              <a:t>Click icon to add chart</a:t>
            </a:r>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178998196"/>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US"/>
              <a:t>Click to edit Master title style</a:t>
            </a:r>
            <a:endParaRPr lang="en-GB"/>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579602" y="1868090"/>
            <a:ext cx="11308789" cy="4195763"/>
          </a:xfrm>
        </p:spPr>
        <p:txBody>
          <a:bodyPr/>
          <a:lstStyle>
            <a:lvl1pPr marL="0" indent="0">
              <a:buFontTx/>
              <a:buNone/>
              <a:defRPr>
                <a:solidFill>
                  <a:schemeClr val="bg2">
                    <a:lumMod val="50000"/>
                  </a:schemeClr>
                </a:solidFill>
              </a:defRPr>
            </a:lvl1pPr>
          </a:lstStyle>
          <a:p>
            <a:r>
              <a:rPr lang="en-US"/>
              <a:t>Click icon to add chart</a:t>
            </a:r>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725515593"/>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303609" y="1895621"/>
            <a:ext cx="11888391" cy="4078668"/>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7" name="Text Placeholder 16">
            <a:extLst>
              <a:ext uri="{FF2B5EF4-FFF2-40B4-BE49-F238E27FC236}">
                <a16:creationId xmlns:a16="http://schemas.microsoft.com/office/drawing/2014/main" id="{7AEC3C87-60BC-C6AF-BABB-E2BB004FAB3A}"/>
              </a:ext>
            </a:extLst>
          </p:cNvPr>
          <p:cNvSpPr>
            <a:spLocks noGrp="1"/>
          </p:cNvSpPr>
          <p:nvPr>
            <p:ph type="body" sz="quarter" idx="30" hasCustomPrompt="1"/>
          </p:nvPr>
        </p:nvSpPr>
        <p:spPr>
          <a:xfrm>
            <a:off x="584654" y="1656450"/>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8" name="Text Placeholder 16">
            <a:extLst>
              <a:ext uri="{FF2B5EF4-FFF2-40B4-BE49-F238E27FC236}">
                <a16:creationId xmlns:a16="http://schemas.microsoft.com/office/drawing/2014/main" id="{BFEEF26F-6DC9-3C3C-232D-EA6771668D2E}"/>
              </a:ext>
            </a:extLst>
          </p:cNvPr>
          <p:cNvSpPr>
            <a:spLocks noGrp="1"/>
          </p:cNvSpPr>
          <p:nvPr>
            <p:ph type="body" sz="quarter" idx="31" hasCustomPrompt="1"/>
          </p:nvPr>
        </p:nvSpPr>
        <p:spPr>
          <a:xfrm>
            <a:off x="1981200" y="2619089"/>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9" name="Text Placeholder 16">
            <a:extLst>
              <a:ext uri="{FF2B5EF4-FFF2-40B4-BE49-F238E27FC236}">
                <a16:creationId xmlns:a16="http://schemas.microsoft.com/office/drawing/2014/main" id="{E77CCDE1-DA71-5F5F-E832-D21BD6332F45}"/>
              </a:ext>
            </a:extLst>
          </p:cNvPr>
          <p:cNvSpPr>
            <a:spLocks noGrp="1"/>
          </p:cNvSpPr>
          <p:nvPr>
            <p:ph type="body" sz="quarter" idx="32" hasCustomPrompt="1"/>
          </p:nvPr>
        </p:nvSpPr>
        <p:spPr>
          <a:xfrm>
            <a:off x="3117056" y="371349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0" name="Text Placeholder 16">
            <a:extLst>
              <a:ext uri="{FF2B5EF4-FFF2-40B4-BE49-F238E27FC236}">
                <a16:creationId xmlns:a16="http://schemas.microsoft.com/office/drawing/2014/main" id="{D49D98FE-2862-203C-04EF-C63BAF3B8E61}"/>
              </a:ext>
            </a:extLst>
          </p:cNvPr>
          <p:cNvSpPr>
            <a:spLocks noGrp="1"/>
          </p:cNvSpPr>
          <p:nvPr>
            <p:ph type="body" sz="quarter" idx="33" hasCustomPrompt="1"/>
          </p:nvPr>
        </p:nvSpPr>
        <p:spPr>
          <a:xfrm>
            <a:off x="2202656" y="492652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1" name="Text Placeholder 16">
            <a:extLst>
              <a:ext uri="{FF2B5EF4-FFF2-40B4-BE49-F238E27FC236}">
                <a16:creationId xmlns:a16="http://schemas.microsoft.com/office/drawing/2014/main" id="{24F1DABB-A7A4-CB4F-7C59-6DF257CC294D}"/>
              </a:ext>
            </a:extLst>
          </p:cNvPr>
          <p:cNvSpPr>
            <a:spLocks noGrp="1"/>
          </p:cNvSpPr>
          <p:nvPr>
            <p:ph type="body" sz="quarter" idx="34" hasCustomPrompt="1"/>
          </p:nvPr>
        </p:nvSpPr>
        <p:spPr>
          <a:xfrm>
            <a:off x="4781550" y="272981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2" name="Text Placeholder 16">
            <a:extLst>
              <a:ext uri="{FF2B5EF4-FFF2-40B4-BE49-F238E27FC236}">
                <a16:creationId xmlns:a16="http://schemas.microsoft.com/office/drawing/2014/main" id="{7A164839-E72D-5AD3-398B-BD0E756976E6}"/>
              </a:ext>
            </a:extLst>
          </p:cNvPr>
          <p:cNvSpPr>
            <a:spLocks noGrp="1"/>
          </p:cNvSpPr>
          <p:nvPr>
            <p:ph type="body" sz="quarter" idx="35" hasCustomPrompt="1"/>
          </p:nvPr>
        </p:nvSpPr>
        <p:spPr>
          <a:xfrm>
            <a:off x="6010275" y="4623917"/>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3" name="Text Placeholder 16">
            <a:extLst>
              <a:ext uri="{FF2B5EF4-FFF2-40B4-BE49-F238E27FC236}">
                <a16:creationId xmlns:a16="http://schemas.microsoft.com/office/drawing/2014/main" id="{D8671BE4-65D4-E8DE-05BF-56C403CBF259}"/>
              </a:ext>
            </a:extLst>
          </p:cNvPr>
          <p:cNvSpPr>
            <a:spLocks noGrp="1"/>
          </p:cNvSpPr>
          <p:nvPr>
            <p:ph type="body" sz="quarter" idx="36" hasCustomPrompt="1"/>
          </p:nvPr>
        </p:nvSpPr>
        <p:spPr>
          <a:xfrm>
            <a:off x="7439025" y="3824226"/>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4" name="Text Placeholder 16">
            <a:extLst>
              <a:ext uri="{FF2B5EF4-FFF2-40B4-BE49-F238E27FC236}">
                <a16:creationId xmlns:a16="http://schemas.microsoft.com/office/drawing/2014/main" id="{CEDA7CCA-44E3-45B5-1A5A-0FB54CBE6764}"/>
              </a:ext>
            </a:extLst>
          </p:cNvPr>
          <p:cNvSpPr>
            <a:spLocks noGrp="1"/>
          </p:cNvSpPr>
          <p:nvPr>
            <p:ph type="body" sz="quarter" idx="37" hasCustomPrompt="1"/>
          </p:nvPr>
        </p:nvSpPr>
        <p:spPr>
          <a:xfrm>
            <a:off x="8153400" y="250836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5" name="Text Placeholder 16">
            <a:extLst>
              <a:ext uri="{FF2B5EF4-FFF2-40B4-BE49-F238E27FC236}">
                <a16:creationId xmlns:a16="http://schemas.microsoft.com/office/drawing/2014/main" id="{D215988C-E333-8505-0D45-A5FF4B68F910}"/>
              </a:ext>
            </a:extLst>
          </p:cNvPr>
          <p:cNvSpPr>
            <a:spLocks noGrp="1"/>
          </p:cNvSpPr>
          <p:nvPr>
            <p:ph type="body" sz="quarter" idx="38" hasCustomPrompt="1"/>
          </p:nvPr>
        </p:nvSpPr>
        <p:spPr>
          <a:xfrm>
            <a:off x="8624888" y="4932143"/>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Tree>
    <p:extLst>
      <p:ext uri="{BB962C8B-B14F-4D97-AF65-F5344CB8AC3E}">
        <p14:creationId xmlns:p14="http://schemas.microsoft.com/office/powerpoint/2010/main" val="1320828329"/>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ED2881"/>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303609" y="1895621"/>
            <a:ext cx="11888391" cy="4078668"/>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3" name="Text Placeholder 16">
            <a:extLst>
              <a:ext uri="{FF2B5EF4-FFF2-40B4-BE49-F238E27FC236}">
                <a16:creationId xmlns:a16="http://schemas.microsoft.com/office/drawing/2014/main" id="{D2E838C1-6504-2127-5201-19A318B9215A}"/>
              </a:ext>
            </a:extLst>
          </p:cNvPr>
          <p:cNvSpPr>
            <a:spLocks noGrp="1"/>
          </p:cNvSpPr>
          <p:nvPr>
            <p:ph type="body" sz="quarter" idx="30" hasCustomPrompt="1"/>
          </p:nvPr>
        </p:nvSpPr>
        <p:spPr>
          <a:xfrm>
            <a:off x="584654" y="1656450"/>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7" name="Text Placeholder 16">
            <a:extLst>
              <a:ext uri="{FF2B5EF4-FFF2-40B4-BE49-F238E27FC236}">
                <a16:creationId xmlns:a16="http://schemas.microsoft.com/office/drawing/2014/main" id="{C2C105BF-4436-E8BA-73F6-6CA42348C648}"/>
              </a:ext>
            </a:extLst>
          </p:cNvPr>
          <p:cNvSpPr>
            <a:spLocks noGrp="1"/>
          </p:cNvSpPr>
          <p:nvPr>
            <p:ph type="body" sz="quarter" idx="31" hasCustomPrompt="1"/>
          </p:nvPr>
        </p:nvSpPr>
        <p:spPr>
          <a:xfrm>
            <a:off x="1981200" y="2619089"/>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8" name="Text Placeholder 16">
            <a:extLst>
              <a:ext uri="{FF2B5EF4-FFF2-40B4-BE49-F238E27FC236}">
                <a16:creationId xmlns:a16="http://schemas.microsoft.com/office/drawing/2014/main" id="{6B3B0880-5A12-AEFF-ABFA-2CD999EEFB3E}"/>
              </a:ext>
            </a:extLst>
          </p:cNvPr>
          <p:cNvSpPr>
            <a:spLocks noGrp="1"/>
          </p:cNvSpPr>
          <p:nvPr>
            <p:ph type="body" sz="quarter" idx="32" hasCustomPrompt="1"/>
          </p:nvPr>
        </p:nvSpPr>
        <p:spPr>
          <a:xfrm>
            <a:off x="3117056" y="371349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9" name="Text Placeholder 16">
            <a:extLst>
              <a:ext uri="{FF2B5EF4-FFF2-40B4-BE49-F238E27FC236}">
                <a16:creationId xmlns:a16="http://schemas.microsoft.com/office/drawing/2014/main" id="{F61A3C1C-8089-3EA0-5B0C-7666F0FB4918}"/>
              </a:ext>
            </a:extLst>
          </p:cNvPr>
          <p:cNvSpPr>
            <a:spLocks noGrp="1"/>
          </p:cNvSpPr>
          <p:nvPr>
            <p:ph type="body" sz="quarter" idx="33" hasCustomPrompt="1"/>
          </p:nvPr>
        </p:nvSpPr>
        <p:spPr>
          <a:xfrm>
            <a:off x="2202656" y="492652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0" name="Text Placeholder 16">
            <a:extLst>
              <a:ext uri="{FF2B5EF4-FFF2-40B4-BE49-F238E27FC236}">
                <a16:creationId xmlns:a16="http://schemas.microsoft.com/office/drawing/2014/main" id="{5A897D7F-4986-D416-E3CE-B57A202957B7}"/>
              </a:ext>
            </a:extLst>
          </p:cNvPr>
          <p:cNvSpPr>
            <a:spLocks noGrp="1"/>
          </p:cNvSpPr>
          <p:nvPr>
            <p:ph type="body" sz="quarter" idx="34" hasCustomPrompt="1"/>
          </p:nvPr>
        </p:nvSpPr>
        <p:spPr>
          <a:xfrm>
            <a:off x="4781550" y="272981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1" name="Text Placeholder 16">
            <a:extLst>
              <a:ext uri="{FF2B5EF4-FFF2-40B4-BE49-F238E27FC236}">
                <a16:creationId xmlns:a16="http://schemas.microsoft.com/office/drawing/2014/main" id="{F5FD9E6F-DA1E-D5C6-939F-F8AB2E701413}"/>
              </a:ext>
            </a:extLst>
          </p:cNvPr>
          <p:cNvSpPr>
            <a:spLocks noGrp="1"/>
          </p:cNvSpPr>
          <p:nvPr>
            <p:ph type="body" sz="quarter" idx="35" hasCustomPrompt="1"/>
          </p:nvPr>
        </p:nvSpPr>
        <p:spPr>
          <a:xfrm>
            <a:off x="6010275" y="4623917"/>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2" name="Text Placeholder 16">
            <a:extLst>
              <a:ext uri="{FF2B5EF4-FFF2-40B4-BE49-F238E27FC236}">
                <a16:creationId xmlns:a16="http://schemas.microsoft.com/office/drawing/2014/main" id="{2BF7306F-3C53-21ED-31E5-34BAB3140C60}"/>
              </a:ext>
            </a:extLst>
          </p:cNvPr>
          <p:cNvSpPr>
            <a:spLocks noGrp="1"/>
          </p:cNvSpPr>
          <p:nvPr>
            <p:ph type="body" sz="quarter" idx="36" hasCustomPrompt="1"/>
          </p:nvPr>
        </p:nvSpPr>
        <p:spPr>
          <a:xfrm>
            <a:off x="7439025" y="3824226"/>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3" name="Text Placeholder 16">
            <a:extLst>
              <a:ext uri="{FF2B5EF4-FFF2-40B4-BE49-F238E27FC236}">
                <a16:creationId xmlns:a16="http://schemas.microsoft.com/office/drawing/2014/main" id="{F12B2731-D25D-6028-AEF0-2223105A673E}"/>
              </a:ext>
            </a:extLst>
          </p:cNvPr>
          <p:cNvSpPr>
            <a:spLocks noGrp="1"/>
          </p:cNvSpPr>
          <p:nvPr>
            <p:ph type="body" sz="quarter" idx="37" hasCustomPrompt="1"/>
          </p:nvPr>
        </p:nvSpPr>
        <p:spPr>
          <a:xfrm>
            <a:off x="8153400" y="250836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4" name="Text Placeholder 16">
            <a:extLst>
              <a:ext uri="{FF2B5EF4-FFF2-40B4-BE49-F238E27FC236}">
                <a16:creationId xmlns:a16="http://schemas.microsoft.com/office/drawing/2014/main" id="{BC3C8FEA-16CF-9151-048A-DC31E38839EE}"/>
              </a:ext>
            </a:extLst>
          </p:cNvPr>
          <p:cNvSpPr>
            <a:spLocks noGrp="1"/>
          </p:cNvSpPr>
          <p:nvPr>
            <p:ph type="body" sz="quarter" idx="38" hasCustomPrompt="1"/>
          </p:nvPr>
        </p:nvSpPr>
        <p:spPr>
          <a:xfrm>
            <a:off x="8624888" y="4932143"/>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Tree>
    <p:extLst>
      <p:ext uri="{BB962C8B-B14F-4D97-AF65-F5344CB8AC3E}">
        <p14:creationId xmlns:p14="http://schemas.microsoft.com/office/powerpoint/2010/main" val="560017299"/>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705078"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1647636"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2590195"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3532753"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6360428"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4475312"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5417870"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7302987"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8245545"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9188103"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10130662"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11073219"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1514318"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2456509"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3398699"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4340890"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5283080"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6225271"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7167461"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8109652"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9051842"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9994033"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10936224"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580258" y="2207091"/>
            <a:ext cx="0" cy="2306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567970" y="2221368"/>
            <a:ext cx="1132042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11875031" y="2207012"/>
            <a:ext cx="0" cy="2306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635208"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1576613"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2518019"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3459425"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4400830"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5342236"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6283642"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7225047"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8166453"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9107858"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10049264"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10990670"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580430" y="1543050"/>
            <a:ext cx="11307960" cy="558437"/>
          </a:xfrm>
        </p:spPr>
        <p:txBody>
          <a:bodyPr>
            <a:noAutofit/>
          </a:bodyPr>
          <a:lstStyle>
            <a:lvl1pPr marL="0" indent="0" algn="ctr">
              <a:buNone/>
              <a:defRPr sz="3600" b="0" i="0">
                <a:solidFill>
                  <a:schemeClr val="bg1"/>
                </a:solidFill>
                <a:latin typeface="Apricus"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629662" y="3012975"/>
            <a:ext cx="1752466" cy="641026"/>
          </a:xfrm>
          <a:solidFill>
            <a:srgbClr val="0E2432"/>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629662" y="3804581"/>
            <a:ext cx="1752466" cy="641026"/>
          </a:xfrm>
          <a:solidFill>
            <a:srgbClr val="0E2432"/>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627832" y="4602873"/>
            <a:ext cx="1752466" cy="641026"/>
          </a:xfrm>
          <a:solidFill>
            <a:srgbClr val="0E2432"/>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2530469" y="3012975"/>
            <a:ext cx="175246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2530469" y="3804581"/>
            <a:ext cx="175246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2530469" y="4602873"/>
            <a:ext cx="175246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4413870" y="3012975"/>
            <a:ext cx="812626" cy="641026"/>
          </a:xfrm>
          <a:solidFill>
            <a:srgbClr val="0E2432"/>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4413870" y="3804581"/>
            <a:ext cx="812626" cy="641026"/>
          </a:xfrm>
          <a:solidFill>
            <a:srgbClr val="0E2432"/>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4412040" y="4602873"/>
            <a:ext cx="812626" cy="641026"/>
          </a:xfrm>
          <a:solidFill>
            <a:srgbClr val="0E2432"/>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5350172" y="3012975"/>
            <a:ext cx="81262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5350172" y="3804581"/>
            <a:ext cx="81262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5350172" y="4602873"/>
            <a:ext cx="81262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Tree>
    <p:extLst>
      <p:ext uri="{BB962C8B-B14F-4D97-AF65-F5344CB8AC3E}">
        <p14:creationId xmlns:p14="http://schemas.microsoft.com/office/powerpoint/2010/main" val="1976974589"/>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rgbClr val="0E2432"/>
                </a:solidFill>
              </a:defRPr>
            </a:lvl1pPr>
          </a:lstStyle>
          <a:p>
            <a:r>
              <a:rPr lang="en-US"/>
              <a:t>Click to edit Master title style</a:t>
            </a:r>
            <a:endParaRPr lang="en-GB"/>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rgbClr val="0E2432"/>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705078"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1647636"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2590195"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3532753"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6360428"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4475312"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5417870"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7302987"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8245545"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9188103"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10130662"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11073219" y="2467086"/>
            <a:ext cx="672495" cy="488056"/>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a:solidFill>
                  <a:srgbClr val="0E2432"/>
                </a:solidFill>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1514318"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2456509"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3398699"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4340890"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5283080"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6225271"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7167461"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8109652"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9051842"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9994033"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10936224"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580258" y="2207091"/>
            <a:ext cx="0" cy="230689"/>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567970" y="2221368"/>
            <a:ext cx="11320421"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11875031" y="2207012"/>
            <a:ext cx="0" cy="230689"/>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635208"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1576613"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2518019"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3459425"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4400830"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5342236"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6283642"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7225047"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8166453"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9107858"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10049264"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10990670" y="2289328"/>
            <a:ext cx="820562" cy="159251"/>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580430" y="1543050"/>
            <a:ext cx="11307960" cy="558437"/>
          </a:xfrm>
        </p:spPr>
        <p:txBody>
          <a:bodyPr>
            <a:noAutofit/>
          </a:bodyPr>
          <a:lstStyle>
            <a:lvl1pPr marL="0" indent="0" algn="ctr">
              <a:buNone/>
              <a:defRPr sz="3600" b="0" i="0">
                <a:solidFill>
                  <a:srgbClr val="0E2432"/>
                </a:solidFill>
                <a:latin typeface="Apricus"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629662" y="3012975"/>
            <a:ext cx="1752466" cy="641026"/>
          </a:xfrm>
          <a:solidFill>
            <a:schemeClr val="bg1"/>
          </a:solidFill>
          <a:ln w="63500" cap="sq">
            <a:solidFill>
              <a:srgbClr val="ED288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629662" y="3804581"/>
            <a:ext cx="1752466" cy="641026"/>
          </a:xfrm>
          <a:solidFill>
            <a:schemeClr val="bg1"/>
          </a:solidFill>
          <a:ln w="63500" cap="sq">
            <a:solidFill>
              <a:srgbClr val="ED288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627832" y="4602873"/>
            <a:ext cx="1752466" cy="641026"/>
          </a:xfrm>
          <a:solidFill>
            <a:schemeClr val="bg1"/>
          </a:solidFill>
          <a:ln w="63500" cap="sq">
            <a:solidFill>
              <a:srgbClr val="ED288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2530469" y="3012975"/>
            <a:ext cx="175246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2530469" y="3804581"/>
            <a:ext cx="175246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2530469" y="4602873"/>
            <a:ext cx="175246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4413870" y="3012975"/>
            <a:ext cx="812626" cy="641026"/>
          </a:xfrm>
          <a:solidFill>
            <a:schemeClr val="bg1"/>
          </a:solidFill>
          <a:ln w="63500" cap="sq">
            <a:solidFill>
              <a:srgbClr val="ED288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4413870" y="3804581"/>
            <a:ext cx="812626" cy="641026"/>
          </a:xfrm>
          <a:solidFill>
            <a:schemeClr val="bg1"/>
          </a:solidFill>
          <a:ln w="63500" cap="sq">
            <a:solidFill>
              <a:srgbClr val="ED288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4412040" y="4602873"/>
            <a:ext cx="812626" cy="641026"/>
          </a:xfrm>
          <a:solidFill>
            <a:schemeClr val="bg1"/>
          </a:solidFill>
          <a:ln w="63500" cap="sq">
            <a:solidFill>
              <a:srgbClr val="ED288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5350172" y="3012975"/>
            <a:ext cx="81262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5350172" y="3804581"/>
            <a:ext cx="81262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5350172" y="4602873"/>
            <a:ext cx="812626" cy="641026"/>
          </a:xfrm>
          <a:solidFill>
            <a:srgbClr val="ED2881"/>
          </a:solidFill>
          <a:ln w="63500" cap="sq">
            <a:solidFill>
              <a:srgbClr val="ED288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3"/>
          <a:srcRect/>
          <a:stretch/>
        </p:blipFill>
        <p:spPr>
          <a:xfrm>
            <a:off x="11255144" y="296466"/>
            <a:ext cx="633246" cy="189974"/>
          </a:xfrm>
          <a:prstGeom prst="rect">
            <a:avLst/>
          </a:prstGeom>
        </p:spPr>
      </p:pic>
    </p:spTree>
    <p:extLst>
      <p:ext uri="{BB962C8B-B14F-4D97-AF65-F5344CB8AC3E}">
        <p14:creationId xmlns:p14="http://schemas.microsoft.com/office/powerpoint/2010/main" val="887179110"/>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preserve="1" userDrawn="1">
  <p:cSld name="1_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1637235"/>
            <a:ext cx="12192000" cy="522076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79602" y="449707"/>
            <a:ext cx="11308788" cy="910607"/>
          </a:xfrm>
        </p:spPr>
        <p:txBody>
          <a:bodyPr wrap="square" lIns="0" tIns="108000" bIns="108000" anchor="b" anchorCtr="0">
            <a:spAutoFit/>
          </a:bodyPr>
          <a:lstStyle>
            <a:lvl1pPr algn="ctr">
              <a:lnSpc>
                <a:spcPct val="80000"/>
              </a:lnSpc>
              <a:defRPr sz="5625">
                <a:solidFill>
                  <a:srgbClr val="0E2432"/>
                </a:solidFill>
              </a:defRPr>
            </a:lvl1pPr>
          </a:lstStyle>
          <a:p>
            <a:r>
              <a:rPr lang="en-GB"/>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579602" y="1943661"/>
            <a:ext cx="1179677" cy="1179677"/>
          </a:xfrm>
          <a:prstGeom prst="ellipse">
            <a:avLst/>
          </a:prstGeom>
          <a:solidFill>
            <a:srgbClr val="ED2881"/>
          </a:solidFill>
        </p:spPr>
        <p:txBody>
          <a:bodyPr tIns="288000">
            <a:normAutofit/>
          </a:bodyPr>
          <a:lstStyle>
            <a:lvl1pPr marL="0" indent="0" algn="ctr">
              <a:buFontTx/>
              <a:buNone/>
              <a:defRPr sz="1200"/>
            </a:lvl1pPr>
          </a:lstStyle>
          <a:p>
            <a:r>
              <a:rPr lang="en-GB"/>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1941677" y="2096061"/>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1941677" y="2610411"/>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4484853" y="1943661"/>
            <a:ext cx="1179677" cy="1179677"/>
          </a:xfrm>
          <a:prstGeom prst="ellipse">
            <a:avLst/>
          </a:prstGeom>
          <a:solidFill>
            <a:srgbClr val="ED2881"/>
          </a:solidFill>
        </p:spPr>
        <p:txBody>
          <a:bodyPr tIns="288000">
            <a:normAutofit/>
          </a:bodyPr>
          <a:lstStyle>
            <a:lvl1pPr marL="0" indent="0" algn="ctr">
              <a:buFontTx/>
              <a:buNone/>
              <a:defRPr sz="1200"/>
            </a:lvl1pPr>
          </a:lstStyle>
          <a:p>
            <a:r>
              <a:rPr lang="en-GB"/>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5846928" y="2096061"/>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5846928" y="2610411"/>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8353192" y="1957047"/>
            <a:ext cx="1179677" cy="1179677"/>
          </a:xfrm>
          <a:prstGeom prst="ellipse">
            <a:avLst/>
          </a:prstGeom>
          <a:solidFill>
            <a:srgbClr val="ED2881"/>
          </a:solidFill>
        </p:spPr>
        <p:txBody>
          <a:bodyPr tIns="288000">
            <a:normAutofit/>
          </a:bodyPr>
          <a:lstStyle>
            <a:lvl1pPr marL="0" indent="0" algn="ctr">
              <a:buFontTx/>
              <a:buNone/>
              <a:defRPr sz="1200"/>
            </a:lvl1pPr>
          </a:lstStyle>
          <a:p>
            <a:r>
              <a:rPr lang="en-GB"/>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9715267" y="2109447"/>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9715267" y="2623797"/>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2741777" y="3477746"/>
            <a:ext cx="1179677" cy="1179677"/>
          </a:xfrm>
          <a:prstGeom prst="ellipse">
            <a:avLst/>
          </a:prstGeom>
          <a:solidFill>
            <a:srgbClr val="ED2881"/>
          </a:solidFill>
        </p:spPr>
        <p:txBody>
          <a:bodyPr tIns="288000">
            <a:normAutofit/>
          </a:bodyPr>
          <a:lstStyle>
            <a:lvl1pPr marL="0" indent="0" algn="ctr">
              <a:buFontTx/>
              <a:buNone/>
              <a:defRPr sz="1200"/>
            </a:lvl1pPr>
          </a:lstStyle>
          <a:p>
            <a:r>
              <a:rPr lang="en-GB"/>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4103852" y="3630146"/>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4103852" y="4144496"/>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6647028" y="3477746"/>
            <a:ext cx="1179677" cy="1179677"/>
          </a:xfrm>
          <a:prstGeom prst="ellipse">
            <a:avLst/>
          </a:prstGeom>
          <a:solidFill>
            <a:srgbClr val="ED2881"/>
          </a:solidFill>
        </p:spPr>
        <p:txBody>
          <a:bodyPr tIns="288000">
            <a:normAutofit/>
          </a:bodyPr>
          <a:lstStyle>
            <a:lvl1pPr marL="0" indent="0" algn="ctr">
              <a:buFontTx/>
              <a:buNone/>
              <a:defRPr sz="1200"/>
            </a:lvl1pPr>
          </a:lstStyle>
          <a:p>
            <a:r>
              <a:rPr lang="en-GB"/>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8009103" y="3630146"/>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8009103" y="4144496"/>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579603" y="4921970"/>
            <a:ext cx="1179677" cy="1179677"/>
          </a:xfrm>
          <a:prstGeom prst="ellipse">
            <a:avLst/>
          </a:prstGeom>
          <a:solidFill>
            <a:srgbClr val="ED2881"/>
          </a:solidFill>
        </p:spPr>
        <p:txBody>
          <a:bodyPr tIns="288000">
            <a:normAutofit/>
          </a:bodyPr>
          <a:lstStyle>
            <a:lvl1pPr marL="0" indent="0" algn="ctr">
              <a:buFontTx/>
              <a:buNone/>
              <a:defRPr sz="1200"/>
            </a:lvl1pPr>
          </a:lstStyle>
          <a:p>
            <a:r>
              <a:rPr lang="en-GB"/>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1941678" y="5074370"/>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1941678" y="5588720"/>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4484854" y="4921970"/>
            <a:ext cx="1179677" cy="1179677"/>
          </a:xfrm>
          <a:prstGeom prst="ellipse">
            <a:avLst/>
          </a:prstGeom>
          <a:solidFill>
            <a:srgbClr val="ED2881"/>
          </a:solidFill>
        </p:spPr>
        <p:txBody>
          <a:bodyPr tIns="288000">
            <a:normAutofit/>
          </a:bodyPr>
          <a:lstStyle>
            <a:lvl1pPr marL="0" indent="0" algn="ctr">
              <a:buFontTx/>
              <a:buNone/>
              <a:defRPr sz="1200"/>
            </a:lvl1pPr>
          </a:lstStyle>
          <a:p>
            <a:r>
              <a:rPr lang="en-GB"/>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5846929" y="5074370"/>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5846929" y="5588720"/>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8353193" y="4935355"/>
            <a:ext cx="1179677" cy="1179677"/>
          </a:xfrm>
          <a:prstGeom prst="ellipse">
            <a:avLst/>
          </a:prstGeom>
          <a:solidFill>
            <a:srgbClr val="ED2881"/>
          </a:solidFill>
        </p:spPr>
        <p:txBody>
          <a:bodyPr tIns="288000">
            <a:normAutofit/>
          </a:bodyPr>
          <a:lstStyle>
            <a:lvl1pPr marL="0" indent="0" algn="ctr">
              <a:buFontTx/>
              <a:buNone/>
              <a:defRPr sz="1200"/>
            </a:lvl1pPr>
          </a:lstStyle>
          <a:p>
            <a:r>
              <a:rPr lang="en-GB"/>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9715268" y="5087755"/>
            <a:ext cx="2163598" cy="352425"/>
          </a:xfrm>
        </p:spPr>
        <p:txBody>
          <a:bodyPr lIns="72000" tIns="0" rIns="72000" bIns="108000" anchor="ctr" anchorCtr="0">
            <a:noAutofit/>
          </a:bodyPr>
          <a:lstStyle>
            <a:lvl1pPr marL="0" indent="0">
              <a:buFontTx/>
              <a:buNone/>
              <a:defRPr sz="3000" b="1" i="0">
                <a:latin typeface="Apricus Black" pitchFamily="2" charset="0"/>
              </a:defRPr>
            </a:lvl1pPr>
          </a:lstStyle>
          <a:p>
            <a:pPr lvl="0"/>
            <a:r>
              <a:rPr lang="en-GB"/>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9715268" y="5602105"/>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1312992435"/>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184189" y="449707"/>
            <a:ext cx="9797653" cy="910607"/>
          </a:xfrm>
        </p:spPr>
        <p:txBody>
          <a:bodyPr wrap="square" lIns="0" tIns="108000" bIns="108000" anchor="b" anchorCtr="0">
            <a:spAutoFit/>
          </a:bodyPr>
          <a:lstStyle>
            <a:lvl1pPr algn="ctr">
              <a:lnSpc>
                <a:spcPct val="80000"/>
              </a:lnSpc>
              <a:defRPr sz="5625">
                <a:solidFill>
                  <a:srgbClr val="0E2432"/>
                </a:solidFill>
              </a:defRPr>
            </a:lvl1pPr>
          </a:lstStyle>
          <a:p>
            <a:r>
              <a:rPr lang="en-US"/>
              <a:t>Click to edit Master title style</a:t>
            </a:r>
            <a:endParaRPr lang="en-GB"/>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1184189" y="3898387"/>
            <a:ext cx="1910953" cy="352425"/>
          </a:xfrm>
        </p:spPr>
        <p:txBody>
          <a:bodyPr lIns="72000" tIns="0" rIns="72000" bIns="108000" anchor="ctr" anchorCtr="0">
            <a:noAutofit/>
          </a:bodyPr>
          <a:lstStyle>
            <a:lvl1pPr marL="0" indent="0" algn="ctr">
              <a:buFontTx/>
              <a:buNone/>
              <a:defRPr sz="3000" b="1" i="0">
                <a:latin typeface="Apricus Black" pitchFamily="2" charset="0"/>
              </a:defRPr>
            </a:lvl1pPr>
          </a:lstStyle>
          <a:p>
            <a:pPr lvl="0"/>
            <a:r>
              <a:rPr lang="en-GB" err="1"/>
              <a:t>SubTitle</a:t>
            </a:r>
            <a:endParaRPr lang="en-GB"/>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1184189" y="4412737"/>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1184421" y="1789824"/>
            <a:ext cx="1910953" cy="1911549"/>
          </a:xfrm>
          <a:prstGeom prst="ellipse">
            <a:avLst/>
          </a:prstGeom>
          <a:solidFill>
            <a:srgbClr val="ED2881"/>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3813089" y="3895574"/>
            <a:ext cx="1910953" cy="352425"/>
          </a:xfrm>
        </p:spPr>
        <p:txBody>
          <a:bodyPr lIns="72000" tIns="0" rIns="72000" bIns="108000" anchor="ctr" anchorCtr="0">
            <a:noAutofit/>
          </a:bodyPr>
          <a:lstStyle>
            <a:lvl1pPr marL="0" indent="0" algn="ctr">
              <a:buFontTx/>
              <a:buNone/>
              <a:defRPr sz="3000" b="1" i="0">
                <a:latin typeface="Apricus Black" pitchFamily="2" charset="0"/>
              </a:defRPr>
            </a:lvl1pPr>
          </a:lstStyle>
          <a:p>
            <a:pPr lvl="0"/>
            <a:r>
              <a:rPr lang="en-GB" err="1"/>
              <a:t>SubTitle</a:t>
            </a:r>
            <a:endParaRPr lang="en-GB"/>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3813089" y="4409924"/>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3813321" y="1787012"/>
            <a:ext cx="1910953" cy="1911549"/>
          </a:xfrm>
          <a:prstGeom prst="ellipse">
            <a:avLst/>
          </a:prstGeom>
          <a:solidFill>
            <a:srgbClr val="ED2881"/>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6441989" y="3898387"/>
            <a:ext cx="1910953" cy="352425"/>
          </a:xfrm>
        </p:spPr>
        <p:txBody>
          <a:bodyPr lIns="72000" tIns="0" rIns="72000" bIns="108000" anchor="ctr" anchorCtr="0">
            <a:noAutofit/>
          </a:bodyPr>
          <a:lstStyle>
            <a:lvl1pPr marL="0" indent="0" algn="ctr">
              <a:buFontTx/>
              <a:buNone/>
              <a:defRPr sz="3000" b="1" i="0">
                <a:latin typeface="Apricus Black" pitchFamily="2" charset="0"/>
              </a:defRPr>
            </a:lvl1pPr>
          </a:lstStyle>
          <a:p>
            <a:pPr lvl="0"/>
            <a:r>
              <a:rPr lang="en-GB" err="1"/>
              <a:t>SubTitle</a:t>
            </a:r>
            <a:endParaRPr lang="en-GB"/>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6441989" y="4412737"/>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6442221" y="1789824"/>
            <a:ext cx="1910953" cy="1911549"/>
          </a:xfrm>
          <a:prstGeom prst="ellipse">
            <a:avLst/>
          </a:prstGeom>
          <a:solidFill>
            <a:srgbClr val="ED2881"/>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9070889" y="3898387"/>
            <a:ext cx="1910953" cy="352425"/>
          </a:xfrm>
        </p:spPr>
        <p:txBody>
          <a:bodyPr lIns="72000" tIns="0" rIns="72000" bIns="108000" anchor="ctr" anchorCtr="0">
            <a:noAutofit/>
          </a:bodyPr>
          <a:lstStyle>
            <a:lvl1pPr marL="0" indent="0" algn="ctr">
              <a:buFontTx/>
              <a:buNone/>
              <a:defRPr sz="3000" b="1" i="0">
                <a:latin typeface="Apricus Black" pitchFamily="2" charset="0"/>
              </a:defRPr>
            </a:lvl1pPr>
          </a:lstStyle>
          <a:p>
            <a:pPr lvl="0"/>
            <a:r>
              <a:rPr lang="en-GB" err="1"/>
              <a:t>SubTitle</a:t>
            </a:r>
            <a:endParaRPr lang="en-GB"/>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9070889" y="4412737"/>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9071121" y="1789824"/>
            <a:ext cx="1910953" cy="1911549"/>
          </a:xfrm>
          <a:prstGeom prst="ellipse">
            <a:avLst/>
          </a:prstGeom>
          <a:solidFill>
            <a:srgbClr val="ED2881"/>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Tree>
    <p:extLst>
      <p:ext uri="{BB962C8B-B14F-4D97-AF65-F5344CB8AC3E}">
        <p14:creationId xmlns:p14="http://schemas.microsoft.com/office/powerpoint/2010/main" val="3028307775"/>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1184189" y="449707"/>
            <a:ext cx="9797653" cy="910607"/>
          </a:xfrm>
        </p:spPr>
        <p:txBody>
          <a:bodyPr wrap="square" lIns="0" tIns="108000" bIns="108000" anchor="b" anchorCtr="0">
            <a:spAutoFit/>
          </a:bodyPr>
          <a:lstStyle>
            <a:lvl1pPr algn="ctr">
              <a:lnSpc>
                <a:spcPct val="80000"/>
              </a:lnSpc>
              <a:defRPr sz="5625">
                <a:solidFill>
                  <a:schemeClr val="bg1"/>
                </a:solidFill>
              </a:defRPr>
            </a:lvl1pPr>
          </a:lstStyle>
          <a:p>
            <a:r>
              <a:rPr lang="en-US"/>
              <a:t>Click to edit Master title style</a:t>
            </a:r>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1184189" y="3898387"/>
            <a:ext cx="1910953" cy="352425"/>
          </a:xfrm>
        </p:spPr>
        <p:txBody>
          <a:bodyPr lIns="72000" tIns="0" rIns="72000" bIns="108000" anchor="ctr" anchorCtr="0">
            <a:noAutofit/>
          </a:bodyPr>
          <a:lstStyle>
            <a:lvl1pPr marL="0" indent="0" algn="ctr">
              <a:buFontTx/>
              <a:buNone/>
              <a:defRPr sz="3000" b="1" i="0">
                <a:solidFill>
                  <a:srgbClr val="ED2881"/>
                </a:solidFill>
                <a:latin typeface="Apricus Black" pitchFamily="2" charset="0"/>
              </a:defRPr>
            </a:lvl1pPr>
          </a:lstStyle>
          <a:p>
            <a:pPr lvl="0"/>
            <a:r>
              <a:rPr lang="en-GB" err="1"/>
              <a:t>SubTitle</a:t>
            </a:r>
            <a:endParaRPr lang="en-GB"/>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1184189" y="4412737"/>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1184421" y="1789824"/>
            <a:ext cx="1910953" cy="1911549"/>
          </a:xfrm>
          <a:prstGeom prst="ellipse">
            <a:avLst/>
          </a:prstGeom>
          <a:solidFill>
            <a:srgbClr val="ED2881"/>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3813089" y="3895574"/>
            <a:ext cx="1910953" cy="352425"/>
          </a:xfrm>
        </p:spPr>
        <p:txBody>
          <a:bodyPr lIns="72000" tIns="0" rIns="72000" bIns="108000" anchor="ctr" anchorCtr="0">
            <a:noAutofit/>
          </a:bodyPr>
          <a:lstStyle>
            <a:lvl1pPr marL="0" indent="0" algn="ctr">
              <a:buFontTx/>
              <a:buNone/>
              <a:defRPr sz="3000" b="1" i="0">
                <a:solidFill>
                  <a:srgbClr val="ED2881"/>
                </a:solidFill>
                <a:latin typeface="Apricus Black" pitchFamily="2" charset="0"/>
              </a:defRPr>
            </a:lvl1pPr>
          </a:lstStyle>
          <a:p>
            <a:pPr lvl="0"/>
            <a:r>
              <a:rPr lang="en-GB" err="1"/>
              <a:t>SubTitle</a:t>
            </a:r>
            <a:endParaRPr lang="en-GB"/>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3813089" y="4409924"/>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3813321" y="1787012"/>
            <a:ext cx="1910953" cy="1911549"/>
          </a:xfrm>
          <a:prstGeom prst="ellipse">
            <a:avLst/>
          </a:prstGeom>
          <a:solidFill>
            <a:srgbClr val="ED2881"/>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6441989" y="3898387"/>
            <a:ext cx="1910953" cy="352425"/>
          </a:xfrm>
        </p:spPr>
        <p:txBody>
          <a:bodyPr lIns="72000" tIns="0" rIns="72000" bIns="108000" anchor="ctr" anchorCtr="0">
            <a:noAutofit/>
          </a:bodyPr>
          <a:lstStyle>
            <a:lvl1pPr marL="0" indent="0" algn="ctr">
              <a:buFontTx/>
              <a:buNone/>
              <a:defRPr sz="3000" b="1" i="0">
                <a:solidFill>
                  <a:srgbClr val="ED2881"/>
                </a:solidFill>
                <a:latin typeface="Apricus Black" pitchFamily="2" charset="0"/>
              </a:defRPr>
            </a:lvl1pPr>
          </a:lstStyle>
          <a:p>
            <a:pPr lvl="0"/>
            <a:r>
              <a:rPr lang="en-GB" err="1"/>
              <a:t>SubTitle</a:t>
            </a:r>
            <a:endParaRPr lang="en-GB"/>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6441989" y="4412737"/>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6442221" y="1789824"/>
            <a:ext cx="1910953" cy="1911549"/>
          </a:xfrm>
          <a:prstGeom prst="ellipse">
            <a:avLst/>
          </a:prstGeom>
          <a:solidFill>
            <a:srgbClr val="ED2881"/>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9070889" y="3898387"/>
            <a:ext cx="1910953" cy="352425"/>
          </a:xfrm>
        </p:spPr>
        <p:txBody>
          <a:bodyPr lIns="72000" tIns="0" rIns="72000" bIns="108000" anchor="ctr" anchorCtr="0">
            <a:noAutofit/>
          </a:bodyPr>
          <a:lstStyle>
            <a:lvl1pPr marL="0" indent="0" algn="ctr">
              <a:buFontTx/>
              <a:buNone/>
              <a:defRPr sz="3000" b="1" i="0">
                <a:solidFill>
                  <a:srgbClr val="ED2881"/>
                </a:solidFill>
                <a:latin typeface="Apricus Black" pitchFamily="2" charset="0"/>
              </a:defRPr>
            </a:lvl1pPr>
          </a:lstStyle>
          <a:p>
            <a:pPr lvl="0"/>
            <a:r>
              <a:rPr lang="en-GB" err="1"/>
              <a:t>SubTitle</a:t>
            </a:r>
            <a:endParaRPr lang="en-GB"/>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9070889" y="4412737"/>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9071121" y="1789824"/>
            <a:ext cx="1910953" cy="1911549"/>
          </a:xfrm>
          <a:prstGeom prst="ellipse">
            <a:avLst/>
          </a:prstGeom>
          <a:solidFill>
            <a:srgbClr val="ED2881"/>
          </a:solidFill>
        </p:spPr>
        <p:txBody>
          <a:bodyPr anchor="ctr" anchorCtr="0">
            <a:normAutofit/>
          </a:bodyPr>
          <a:lstStyle>
            <a:lvl1pPr marL="0" indent="0" algn="ctr">
              <a:buFontTx/>
              <a:buNone/>
              <a:defRPr sz="5175" b="1" i="0">
                <a:solidFill>
                  <a:schemeClr val="bg1"/>
                </a:solidFill>
                <a:latin typeface="Apricus Black" pitchFamily="2" charset="0"/>
              </a:defRPr>
            </a:lvl1pPr>
          </a:lstStyle>
          <a:p>
            <a:pPr lvl="0"/>
            <a:r>
              <a:rPr lang="en-GB"/>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3"/>
          <a:stretch>
            <a:fillRect/>
          </a:stretch>
        </p:blipFill>
        <p:spPr>
          <a:xfrm>
            <a:off x="11255143" y="296466"/>
            <a:ext cx="633247" cy="189974"/>
          </a:xfrm>
          <a:prstGeom prst="rect">
            <a:avLst/>
          </a:prstGeom>
        </p:spPr>
      </p:pic>
    </p:spTree>
    <p:extLst>
      <p:ext uri="{BB962C8B-B14F-4D97-AF65-F5344CB8AC3E}">
        <p14:creationId xmlns:p14="http://schemas.microsoft.com/office/powerpoint/2010/main" val="2688361179"/>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ED288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1" y="3220810"/>
            <a:ext cx="5397693" cy="2942341"/>
          </a:xfrm>
          <a:noFill/>
        </p:spPr>
        <p:txBody>
          <a:bodyPr lIns="180000" tIns="180000" rIns="180000" bIns="180000">
            <a:normAutofit/>
          </a:bodyPr>
          <a:lstStyle>
            <a:lvl1pPr marL="321469" indent="-321469">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2637972" y="1678186"/>
            <a:ext cx="1280952" cy="1281582"/>
          </a:xfrm>
          <a:prstGeom prst="ellipse">
            <a:avLst/>
          </a:prstGeom>
          <a:solidFill>
            <a:srgbClr val="132433"/>
          </a:solidFill>
        </p:spPr>
        <p:txBody>
          <a:bodyPr>
            <a:normAutofit/>
          </a:bodyPr>
          <a:lstStyle>
            <a:lvl1pPr marL="0" indent="0" algn="ctr">
              <a:buFontTx/>
              <a:buNone/>
              <a:defRPr sz="165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8549067" y="1678186"/>
            <a:ext cx="1280952" cy="1281582"/>
          </a:xfrm>
          <a:prstGeom prst="ellipse">
            <a:avLst/>
          </a:prstGeom>
          <a:solidFill>
            <a:srgbClr val="132433"/>
          </a:solidFill>
        </p:spPr>
        <p:txBody>
          <a:bodyPr>
            <a:normAutofit/>
          </a:bodyPr>
          <a:lstStyle>
            <a:lvl1pPr marL="0" indent="0" algn="ctr">
              <a:buFontTx/>
              <a:buNone/>
              <a:defRPr sz="1650">
                <a:solidFill>
                  <a:schemeClr val="bg1"/>
                </a:solidFill>
              </a:defRPr>
            </a:lvl1pPr>
          </a:lstStyle>
          <a:p>
            <a:r>
              <a:rPr lang="en-GB"/>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6490697" y="3220810"/>
            <a:ext cx="5397693" cy="2942341"/>
          </a:xfrm>
          <a:noFill/>
        </p:spPr>
        <p:txBody>
          <a:bodyPr lIns="180000" tIns="180000" rIns="180000" bIns="180000">
            <a:normAutofit/>
          </a:bodyPr>
          <a:lstStyle>
            <a:lvl1pPr marL="321469" indent="-321469">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A8D5A08E-71A7-EEB0-E848-E09FE8EC9A58}"/>
              </a:ext>
            </a:extLst>
          </p:cNvPr>
          <p:cNvPicPr>
            <a:picLocks noChangeAspect="1"/>
          </p:cNvPicPr>
          <p:nvPr userDrawn="1"/>
        </p:nvPicPr>
        <p:blipFill>
          <a:blip r:embed="rId3"/>
          <a:stretch>
            <a:fillRect/>
          </a:stretch>
        </p:blipFill>
        <p:spPr>
          <a:xfrm>
            <a:off x="11255143" y="296466"/>
            <a:ext cx="633247" cy="189974"/>
          </a:xfrm>
          <a:prstGeom prst="rect">
            <a:avLst/>
          </a:prstGeom>
        </p:spPr>
      </p:pic>
    </p:spTree>
    <p:extLst>
      <p:ext uri="{BB962C8B-B14F-4D97-AF65-F5344CB8AC3E}">
        <p14:creationId xmlns:p14="http://schemas.microsoft.com/office/powerpoint/2010/main" val="38795625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F3756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1524000" y="1585250"/>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3819525" y="3535165"/>
            <a:ext cx="4581525"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094096998"/>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3220810"/>
            <a:ext cx="2497333" cy="2942341"/>
          </a:xfrm>
          <a:solidFill>
            <a:srgbClr val="0E2432"/>
          </a:solidFill>
        </p:spPr>
        <p:txBody>
          <a:bodyPr lIns="720000" tIns="720000" rIns="720000" bIns="720000">
            <a:normAutofit/>
          </a:bodyPr>
          <a:lstStyle>
            <a:lvl1pPr marL="0" indent="0">
              <a:buClr>
                <a:schemeClr val="bg1"/>
              </a:buClr>
              <a:buFontTx/>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3516754" y="3220810"/>
            <a:ext cx="2497333" cy="2942341"/>
          </a:xfrm>
          <a:solidFill>
            <a:srgbClr val="0E2432"/>
          </a:solidFill>
        </p:spPr>
        <p:txBody>
          <a:bodyPr lIns="720000" tIns="720000" rIns="720000" bIns="720000">
            <a:normAutofit/>
          </a:bodyPr>
          <a:lstStyle>
            <a:lvl1pPr marL="0" indent="0">
              <a:buClr>
                <a:schemeClr val="bg1"/>
              </a:buClr>
              <a:buFont typeface="Wingdings" pitchFamily="2" charset="2"/>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6453906" y="3220810"/>
            <a:ext cx="2497333" cy="2942341"/>
          </a:xfrm>
          <a:solidFill>
            <a:srgbClr val="0E2432"/>
          </a:solidFill>
        </p:spPr>
        <p:txBody>
          <a:bodyPr lIns="720000" tIns="720000" rIns="720000" bIns="720000">
            <a:normAutofit/>
          </a:bodyPr>
          <a:lstStyle>
            <a:lvl1pPr marL="0" indent="0">
              <a:buClr>
                <a:schemeClr val="bg1"/>
              </a:buClr>
              <a:buFont typeface="Wingdings" pitchFamily="2" charset="2"/>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9391057" y="3220810"/>
            <a:ext cx="2497333" cy="2942341"/>
          </a:xfrm>
          <a:solidFill>
            <a:srgbClr val="0E2432"/>
          </a:solidFill>
        </p:spPr>
        <p:txBody>
          <a:bodyPr lIns="720000" tIns="720000" rIns="720000" bIns="720000">
            <a:normAutofit/>
          </a:bodyPr>
          <a:lstStyle>
            <a:lvl1pPr marL="0" indent="0">
              <a:buClr>
                <a:schemeClr val="bg1"/>
              </a:buClr>
              <a:buFont typeface="Wingdings" pitchFamily="2" charset="2"/>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1187792" y="1678186"/>
            <a:ext cx="1280952" cy="1281582"/>
          </a:xfrm>
          <a:prstGeom prst="ellipse">
            <a:avLst/>
          </a:prstGeom>
          <a:solidFill>
            <a:srgbClr val="ED2881"/>
          </a:solidFill>
        </p:spPr>
        <p:txBody>
          <a:bodyPr>
            <a:normAutofit/>
          </a:bodyPr>
          <a:lstStyle>
            <a:lvl1pPr marL="0" indent="0" algn="ctr">
              <a:buFontTx/>
              <a:buNone/>
              <a:defRPr sz="165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4124944" y="1678186"/>
            <a:ext cx="1280952" cy="1281582"/>
          </a:xfrm>
          <a:prstGeom prst="ellipse">
            <a:avLst/>
          </a:prstGeom>
          <a:solidFill>
            <a:srgbClr val="ED2881"/>
          </a:solidFill>
        </p:spPr>
        <p:txBody>
          <a:bodyPr>
            <a:normAutofit/>
          </a:bodyPr>
          <a:lstStyle>
            <a:lvl1pPr marL="0" indent="0" algn="ctr">
              <a:buFontTx/>
              <a:buNone/>
              <a:defRPr sz="1650">
                <a:solidFill>
                  <a:schemeClr val="bg1"/>
                </a:solidFill>
              </a:defRPr>
            </a:lvl1pPr>
          </a:lstStyle>
          <a:p>
            <a:r>
              <a:rPr lang="en-GB"/>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7062096" y="1678186"/>
            <a:ext cx="1280952" cy="1281582"/>
          </a:xfrm>
          <a:prstGeom prst="ellipse">
            <a:avLst/>
          </a:prstGeom>
          <a:solidFill>
            <a:srgbClr val="ED2881"/>
          </a:solidFill>
        </p:spPr>
        <p:txBody>
          <a:bodyPr>
            <a:normAutofit/>
          </a:bodyPr>
          <a:lstStyle>
            <a:lvl1pPr marL="0" indent="0" algn="ctr">
              <a:buFontTx/>
              <a:buNone/>
              <a:defRPr sz="1650">
                <a:solidFill>
                  <a:schemeClr val="bg1"/>
                </a:solidFill>
              </a:defRPr>
            </a:lvl1pPr>
          </a:lstStyle>
          <a:p>
            <a:r>
              <a:rPr lang="en-GB"/>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9999248" y="1678186"/>
            <a:ext cx="1280952" cy="1281582"/>
          </a:xfrm>
          <a:prstGeom prst="ellipse">
            <a:avLst/>
          </a:prstGeom>
          <a:solidFill>
            <a:srgbClr val="ED2881"/>
          </a:solidFill>
        </p:spPr>
        <p:txBody>
          <a:bodyPr>
            <a:normAutofit/>
          </a:bodyPr>
          <a:lstStyle>
            <a:lvl1pPr marL="0" indent="0" algn="ctr">
              <a:buFontTx/>
              <a:buNone/>
              <a:defRPr sz="1650">
                <a:solidFill>
                  <a:schemeClr val="bg1"/>
                </a:solidFill>
              </a:defRPr>
            </a:lvl1pPr>
          </a:lstStyle>
          <a:p>
            <a:r>
              <a:rPr lang="en-GB"/>
              <a:t>Icon</a:t>
            </a:r>
          </a:p>
        </p:txBody>
      </p:sp>
    </p:spTree>
    <p:extLst>
      <p:ext uri="{BB962C8B-B14F-4D97-AF65-F5344CB8AC3E}">
        <p14:creationId xmlns:p14="http://schemas.microsoft.com/office/powerpoint/2010/main" val="3642326246"/>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gn="ctr">
              <a:lnSpc>
                <a:spcPct val="80000"/>
              </a:lnSpc>
              <a:defRPr sz="5625"/>
            </a:lvl1pPr>
          </a:lstStyle>
          <a:p>
            <a:r>
              <a:rPr lang="en-US"/>
              <a:t>Click to edit Master title style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100651" y="1581983"/>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3041258" y="1581983"/>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4899951" y="1581983"/>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816296" y="1581983"/>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8732642" y="1581983"/>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0691422" y="1581983"/>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579602"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2520209"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4378902"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6295248"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8211593"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10170374"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US"/>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579602"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2520209"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4378902"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6295248"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8211593"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10164033"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Apricus Black" pitchFamily="2" charset="0"/>
              </a:defRPr>
            </a:lvl1pPr>
          </a:lstStyle>
          <a:p>
            <a:pPr lvl="0"/>
            <a:r>
              <a:rPr lang="en-GB"/>
              <a:t>Sub</a:t>
            </a:r>
            <a:br>
              <a:rPr lang="en-GB"/>
            </a:br>
            <a:r>
              <a:rPr lang="en-GB"/>
              <a:t>Title</a:t>
            </a:r>
          </a:p>
        </p:txBody>
      </p:sp>
    </p:spTree>
    <p:extLst>
      <p:ext uri="{BB962C8B-B14F-4D97-AF65-F5344CB8AC3E}">
        <p14:creationId xmlns:p14="http://schemas.microsoft.com/office/powerpoint/2010/main" val="3444147491"/>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7" name="Rectangle 16">
            <a:extLst>
              <a:ext uri="{FF2B5EF4-FFF2-40B4-BE49-F238E27FC236}">
                <a16:creationId xmlns:a16="http://schemas.microsoft.com/office/drawing/2014/main" id="{F58E2274-C960-29CE-D741-8E081B120C15}"/>
              </a:ext>
            </a:extLst>
          </p:cNvPr>
          <p:cNvSpPr/>
          <p:nvPr userDrawn="1"/>
        </p:nvSpPr>
        <p:spPr>
          <a:xfrm>
            <a:off x="6461760" y="709036"/>
            <a:ext cx="5013960" cy="5443754"/>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14" name="Graphic 13" descr="Open quotation mark with solid fill">
            <a:extLst>
              <a:ext uri="{FF2B5EF4-FFF2-40B4-BE49-F238E27FC236}">
                <a16:creationId xmlns:a16="http://schemas.microsoft.com/office/drawing/2014/main" id="{A36276D5-578F-0EB6-E182-D67F027EA242}"/>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858032" y="-557966"/>
            <a:ext cx="2535644" cy="2535644"/>
          </a:xfrm>
          <a:prstGeom prst="rect">
            <a:avLst/>
          </a:prstGeom>
        </p:spPr>
      </p:pic>
      <p:pic>
        <p:nvPicPr>
          <p:cNvPr id="15" name="Graphic 14" descr="Open quotation mark with solid fill">
            <a:extLst>
              <a:ext uri="{FF2B5EF4-FFF2-40B4-BE49-F238E27FC236}">
                <a16:creationId xmlns:a16="http://schemas.microsoft.com/office/drawing/2014/main" id="{2E5C85D1-186E-832B-0EAE-64070D63A2B6}"/>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10800000">
            <a:off x="9554039" y="4879925"/>
            <a:ext cx="2535644" cy="2535644"/>
          </a:xfrm>
          <a:prstGeom prst="rect">
            <a:avLst/>
          </a:prstGeom>
        </p:spPr>
      </p:pic>
      <p:sp>
        <p:nvSpPr>
          <p:cNvPr id="13" name="Text Placeholder 8">
            <a:extLst>
              <a:ext uri="{FF2B5EF4-FFF2-40B4-BE49-F238E27FC236}">
                <a16:creationId xmlns:a16="http://schemas.microsoft.com/office/drawing/2014/main" id="{7AD99889-1B9E-CCD1-74C4-D42CE3F3773A}"/>
              </a:ext>
            </a:extLst>
          </p:cNvPr>
          <p:cNvSpPr>
            <a:spLocks noGrp="1"/>
          </p:cNvSpPr>
          <p:nvPr>
            <p:ph type="body" sz="quarter" idx="14" hasCustomPrompt="1"/>
          </p:nvPr>
        </p:nvSpPr>
        <p:spPr>
          <a:xfrm>
            <a:off x="6461760" y="709036"/>
            <a:ext cx="5013960" cy="5440304"/>
          </a:xfrm>
          <a:noFill/>
        </p:spPr>
        <p:txBody>
          <a:bodyPr lIns="1440000" tIns="2520000" rIns="1440000" bIns="2520000">
            <a:noAutofit/>
          </a:bodyPr>
          <a:lstStyle>
            <a:lvl1pPr marL="0" indent="0">
              <a:lnSpc>
                <a:spcPct val="100000"/>
              </a:lnSpc>
              <a:buFontTx/>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Tree>
    <p:extLst>
      <p:ext uri="{BB962C8B-B14F-4D97-AF65-F5344CB8AC3E}">
        <p14:creationId xmlns:p14="http://schemas.microsoft.com/office/powerpoint/2010/main" val="4147564776"/>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184189" y="1896945"/>
            <a:ext cx="9797653" cy="1413886"/>
          </a:xfrm>
        </p:spPr>
        <p:txBody>
          <a:bodyPr wrap="square" lIns="0" tIns="108000" bIns="108000" anchor="b" anchorCtr="0">
            <a:spAutoFit/>
          </a:bodyPr>
          <a:lstStyle>
            <a:lvl1pPr algn="ctr">
              <a:lnSpc>
                <a:spcPct val="80000"/>
              </a:lnSpc>
              <a:defRPr sz="9713">
                <a:solidFill>
                  <a:schemeClr val="bg1"/>
                </a:solidFill>
              </a:defRPr>
            </a:lvl1pPr>
          </a:lstStyle>
          <a:p>
            <a:r>
              <a:rPr lang="en-GB"/>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3"/>
          <a:stretch>
            <a:fillRect/>
          </a:stretch>
        </p:blipFill>
        <p:spPr>
          <a:xfrm>
            <a:off x="11255143" y="296466"/>
            <a:ext cx="633247" cy="189974"/>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579602" y="5002981"/>
            <a:ext cx="1179677" cy="1179677"/>
          </a:xfrm>
          <a:prstGeom prst="ellipse">
            <a:avLst/>
          </a:prstGeom>
          <a:solidFill>
            <a:srgbClr val="ED2881"/>
          </a:solidFill>
        </p:spPr>
        <p:txBody>
          <a:bodyPr tIns="288000">
            <a:normAutofit/>
          </a:bodyPr>
          <a:lstStyle>
            <a:lvl1pPr marL="0" indent="0" algn="ctr">
              <a:buFontTx/>
              <a:buNone/>
              <a:defRPr sz="1200">
                <a:solidFill>
                  <a:schemeClr val="bg1"/>
                </a:solidFill>
              </a:defRPr>
            </a:lvl1pPr>
          </a:lstStyle>
          <a:p>
            <a:r>
              <a:rPr lang="en-GB"/>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1941677" y="5155381"/>
            <a:ext cx="2163598" cy="352425"/>
          </a:xfrm>
        </p:spPr>
        <p:txBody>
          <a:bodyPr lIns="72000" tIns="0" rIns="72000" bIns="108000" anchor="ctr" anchorCtr="0">
            <a:noAutofit/>
          </a:bodyPr>
          <a:lstStyle>
            <a:lvl1pPr marL="0" indent="0">
              <a:buFontTx/>
              <a:buNone/>
              <a:defRPr sz="3000" b="1" i="0">
                <a:solidFill>
                  <a:schemeClr val="bg1"/>
                </a:solidFill>
                <a:latin typeface="Apricus Black" pitchFamily="2" charset="0"/>
              </a:defRPr>
            </a:lvl1pPr>
          </a:lstStyle>
          <a:p>
            <a:pPr lvl="0"/>
            <a:r>
              <a:rPr lang="en-GB"/>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1941677" y="5669731"/>
            <a:ext cx="2163598" cy="419100"/>
          </a:xfrm>
        </p:spPr>
        <p:txBody>
          <a:bodyPr>
            <a:normAutofit/>
          </a:bodyPr>
          <a:lstStyle>
            <a:lvl1pPr marL="0" indent="0">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4484853" y="5002981"/>
            <a:ext cx="1179677" cy="1179677"/>
          </a:xfrm>
          <a:prstGeom prst="ellipse">
            <a:avLst/>
          </a:prstGeom>
          <a:solidFill>
            <a:srgbClr val="ED2881"/>
          </a:solidFill>
        </p:spPr>
        <p:txBody>
          <a:bodyPr tIns="288000">
            <a:normAutofit/>
          </a:bodyPr>
          <a:lstStyle>
            <a:lvl1pPr marL="0" indent="0" algn="ctr">
              <a:buFontTx/>
              <a:buNone/>
              <a:defRPr sz="1200">
                <a:solidFill>
                  <a:schemeClr val="bg1"/>
                </a:solidFill>
              </a:defRPr>
            </a:lvl1pPr>
          </a:lstStyle>
          <a:p>
            <a:r>
              <a:rPr lang="en-GB"/>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5846928" y="5155381"/>
            <a:ext cx="2163598" cy="352425"/>
          </a:xfrm>
        </p:spPr>
        <p:txBody>
          <a:bodyPr lIns="72000" tIns="0" rIns="72000" bIns="108000" anchor="ctr" anchorCtr="0">
            <a:noAutofit/>
          </a:bodyPr>
          <a:lstStyle>
            <a:lvl1pPr marL="0" indent="0">
              <a:buFontTx/>
              <a:buNone/>
              <a:defRPr sz="3000" b="1" i="0">
                <a:solidFill>
                  <a:schemeClr val="bg1"/>
                </a:solidFill>
                <a:latin typeface="Apricus Black" pitchFamily="2" charset="0"/>
              </a:defRPr>
            </a:lvl1pPr>
          </a:lstStyle>
          <a:p>
            <a:pPr lvl="0"/>
            <a:r>
              <a:rPr lang="en-GB"/>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5846928" y="5669731"/>
            <a:ext cx="2163598" cy="419100"/>
          </a:xfrm>
        </p:spPr>
        <p:txBody>
          <a:bodyPr>
            <a:normAutofit/>
          </a:bodyPr>
          <a:lstStyle>
            <a:lvl1pPr marL="0" indent="0">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8353192" y="5016367"/>
            <a:ext cx="1179677" cy="1179677"/>
          </a:xfrm>
          <a:prstGeom prst="ellipse">
            <a:avLst/>
          </a:prstGeom>
          <a:solidFill>
            <a:srgbClr val="ED2881"/>
          </a:solidFill>
        </p:spPr>
        <p:txBody>
          <a:bodyPr tIns="288000">
            <a:normAutofit/>
          </a:bodyPr>
          <a:lstStyle>
            <a:lvl1pPr marL="0" indent="0" algn="ctr">
              <a:buFontTx/>
              <a:buNone/>
              <a:defRPr sz="1200">
                <a:solidFill>
                  <a:schemeClr val="bg1"/>
                </a:solidFill>
              </a:defRPr>
            </a:lvl1pPr>
          </a:lstStyle>
          <a:p>
            <a:r>
              <a:rPr lang="en-GB"/>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9715267" y="5168767"/>
            <a:ext cx="2163598" cy="352425"/>
          </a:xfrm>
        </p:spPr>
        <p:txBody>
          <a:bodyPr lIns="72000" tIns="0" rIns="72000" bIns="108000" anchor="ctr" anchorCtr="0">
            <a:noAutofit/>
          </a:bodyPr>
          <a:lstStyle>
            <a:lvl1pPr marL="0" indent="0">
              <a:buFontTx/>
              <a:buNone/>
              <a:defRPr sz="3000" b="1" i="0">
                <a:solidFill>
                  <a:schemeClr val="bg1"/>
                </a:solidFill>
                <a:latin typeface="Apricus Black" pitchFamily="2" charset="0"/>
              </a:defRPr>
            </a:lvl1pPr>
          </a:lstStyle>
          <a:p>
            <a:pPr lvl="0"/>
            <a:r>
              <a:rPr lang="en-GB"/>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9715267" y="5683117"/>
            <a:ext cx="2163598" cy="419100"/>
          </a:xfrm>
        </p:spPr>
        <p:txBody>
          <a:bodyPr>
            <a:normAutofit/>
          </a:bodyPr>
          <a:lstStyle>
            <a:lvl1pPr marL="0" indent="0">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255444645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79602" y="1025609"/>
            <a:ext cx="4959507" cy="2403392"/>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138044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F37561"/>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579602" y="1025609"/>
            <a:ext cx="4959507" cy="2403392"/>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3277195" y="3277195"/>
            <a:ext cx="6858001"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20514154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79602" y="586026"/>
            <a:ext cx="11308789" cy="915864"/>
          </a:xfrm>
        </p:spPr>
        <p:txBody>
          <a:bodyPr wrap="square" lIns="0" tIns="108000" bIns="108000">
            <a:spAutoFit/>
          </a:bodyPr>
          <a:lstStyle>
            <a:lvl1pPr>
              <a:lnSpc>
                <a:spcPct val="80000"/>
              </a:lnSpc>
              <a:defRPr sz="5625"/>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2671117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hasCustomPrompt="1"/>
          </p:nvPr>
        </p:nvSpPr>
        <p:spPr>
          <a:xfrm>
            <a:off x="579602" y="586026"/>
            <a:ext cx="11308789" cy="915864"/>
          </a:xfrm>
        </p:spPr>
        <p:txBody>
          <a:bodyPr wrap="square" lIns="0" tIns="108000" bIns="108000">
            <a:spAutoFit/>
          </a:bodyPr>
          <a:lstStyle>
            <a:lvl1pPr>
              <a:lnSpc>
                <a:spcPct val="80000"/>
              </a:lnSpc>
              <a:defRPr sz="5625">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8113738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0"/>
            <a:ext cx="5730240" cy="6152791"/>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5204460"/>
            <a:ext cx="1653540" cy="165354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79602" y="430817"/>
            <a:ext cx="5516397" cy="1608362"/>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318396675"/>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6461760" y="0"/>
            <a:ext cx="573024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hasCustomPrompt="1"/>
          </p:nvPr>
        </p:nvSpPr>
        <p:spPr>
          <a:xfrm>
            <a:off x="579602" y="430817"/>
            <a:ext cx="5516397" cy="1608362"/>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143384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544413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hasCustomPrompt="1"/>
          </p:nvPr>
        </p:nvSpPr>
        <p:spPr>
          <a:xfrm>
            <a:off x="579602" y="430817"/>
            <a:ext cx="5516397" cy="1608362"/>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630969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F3756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3819525" y="3535165"/>
            <a:ext cx="4581525"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20790788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10538460" y="5204460"/>
            <a:ext cx="1653540" cy="165354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1787174" y="702983"/>
            <a:ext cx="9688547" cy="5449808"/>
          </a:xfrm>
          <a:solidFill>
            <a:srgbClr val="EFEFEF"/>
          </a:solidFill>
        </p:spPr>
        <p:txBody>
          <a:bodyPr lIns="360000" tIns="2880000" rIns="360000" bIns="360000" anchor="t" anchorCtr="0"/>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129983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298351" y="655137"/>
            <a:ext cx="697755" cy="5906398"/>
          </a:xfrm>
        </p:spPr>
        <p:txBody>
          <a:bodyPr vert="vert" wrap="square" lIns="0" tIns="108000" bIns="108000">
            <a:spAutoFit/>
          </a:bodyPr>
          <a:lstStyle>
            <a:lvl1pPr>
              <a:lnSpc>
                <a:spcPct val="80000"/>
              </a:lnSpc>
              <a:defRPr sz="5625">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788883" y="6564646"/>
            <a:ext cx="186678" cy="18667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2004072" y="6564511"/>
            <a:ext cx="2078518" cy="186928"/>
          </a:xfrm>
        </p:spPr>
        <p:txBody>
          <a:bodyPr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0195921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1850065"/>
            <a:ext cx="12192000" cy="500793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579602" y="586026"/>
            <a:ext cx="11020454" cy="915864"/>
          </a:xfrm>
        </p:spPr>
        <p:txBody>
          <a:bodyPr wrap="square" lIns="0" tIns="108000" bIns="108000">
            <a:spAutoFit/>
          </a:bodyPr>
          <a:lstStyle>
            <a:lvl1pPr algn="ctr">
              <a:lnSpc>
                <a:spcPct val="80000"/>
              </a:lnSpc>
              <a:defRPr sz="5625"/>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2105828"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64357" y="244265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2105828" y="4157984"/>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664357"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8000252"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6558782" y="2442652"/>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8000252" y="415798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6558782"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34470805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581896" y="799562"/>
            <a:ext cx="2881217" cy="2993356"/>
          </a:xfrm>
        </p:spPr>
        <p:txBody>
          <a:bodyPr wrap="square" lIns="0" tIns="108000" bIns="108000" anchor="b" anchorCtr="0">
            <a:spAutoFit/>
          </a:bodyPr>
          <a:lstStyle>
            <a:lvl1pPr algn="l">
              <a:lnSpc>
                <a:spcPct val="80000"/>
              </a:lnSpc>
              <a:defRPr sz="5625">
                <a:solidFill>
                  <a:schemeClr val="bg1"/>
                </a:solidFill>
              </a:defRPr>
            </a:lvl1pPr>
          </a:lstStyle>
          <a:p>
            <a:r>
              <a:rPr lang="en-GB"/>
              <a:t>CLICK TO EDIT MASTER TITLE STYLE</a:t>
            </a: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48549"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4048549"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4833042" y="3263357"/>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6681436"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6681436"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7465930" y="3263357"/>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9314324"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9314324"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10098817" y="3263357"/>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86240262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096000" y="0"/>
            <a:ext cx="60960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02220" y="2367028"/>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579603" y="2638257"/>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1502220" y="3746094"/>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579603" y="4017324"/>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502220" y="5125161"/>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579603" y="5396390"/>
            <a:ext cx="476646" cy="476646"/>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hasCustomPrompt="1"/>
          </p:nvPr>
        </p:nvSpPr>
        <p:spPr>
          <a:xfrm>
            <a:off x="579602" y="430817"/>
            <a:ext cx="5064744" cy="1608362"/>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03358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515100" y="0"/>
            <a:ext cx="56769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367027"/>
            <a:ext cx="5516398" cy="3904947"/>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hasCustomPrompt="1"/>
          </p:nvPr>
        </p:nvSpPr>
        <p:spPr>
          <a:xfrm>
            <a:off x="579602" y="430817"/>
            <a:ext cx="5516398" cy="1608362"/>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56933417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5204460"/>
            <a:ext cx="1653540" cy="165354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733647" y="726930"/>
            <a:ext cx="10757491" cy="5420912"/>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sz="675"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1524000" y="1585249"/>
            <a:ext cx="9144000" cy="1843751"/>
          </a:xfrm>
        </p:spPr>
        <p:txBody>
          <a:bodyPr anchor="b"/>
          <a:lstStyle>
            <a:lvl1pPr algn="ctr">
              <a:defRPr sz="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3819525" y="3535165"/>
            <a:ext cx="4581525"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30551555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609600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4162647" y="1060598"/>
            <a:ext cx="7725743" cy="473680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162647" y="1060598"/>
            <a:ext cx="7725743" cy="4728830"/>
          </a:xfrm>
          <a:noFill/>
        </p:spPr>
        <p:txBody>
          <a:bodyPr wrap="square" lIns="720000" tIns="2880000" rIns="720000" bIns="1800000" numCol="1" spcCol="972000" anchor="b" anchorCtr="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7106719" y="1483242"/>
            <a:ext cx="1763976" cy="1763976"/>
          </a:xfrm>
          <a:prstGeom prst="ellipse">
            <a:avLst/>
          </a:prstGeom>
          <a:solidFill>
            <a:srgbClr val="F37561"/>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594163" y="2592649"/>
            <a:ext cx="3135920" cy="1664728"/>
          </a:xfrm>
        </p:spPr>
        <p:txBody>
          <a:bodyPr anchor="ctr" anchorCtr="0"/>
          <a:lstStyle>
            <a:lvl1pPr algn="l">
              <a:lnSpc>
                <a:spcPct val="80000"/>
              </a:lnSpc>
              <a:defRPr sz="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2758927" y="-215199"/>
            <a:ext cx="2535644" cy="2535644"/>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10800000">
            <a:off x="9971373" y="4529581"/>
            <a:ext cx="2535644" cy="2535644"/>
          </a:xfrm>
          <a:prstGeom prst="rect">
            <a:avLst/>
          </a:prstGeom>
        </p:spPr>
      </p:pic>
    </p:spTree>
    <p:extLst>
      <p:ext uri="{BB962C8B-B14F-4D97-AF65-F5344CB8AC3E}">
        <p14:creationId xmlns:p14="http://schemas.microsoft.com/office/powerpoint/2010/main" val="167503868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8364"/>
            <a:ext cx="6095999" cy="6849637"/>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601022"/>
            <a:ext cx="5224608" cy="367095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2720340"/>
          </a:xfrm>
          <a:solidFill>
            <a:srgbClr val="EFEFEF"/>
          </a:solidFill>
        </p:spPr>
        <p:txBody>
          <a:bodyPr lIns="360000" tIns="180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5" name="Content Placeholder 2">
            <a:extLst>
              <a:ext uri="{FF2B5EF4-FFF2-40B4-BE49-F238E27FC236}">
                <a16:creationId xmlns:a16="http://schemas.microsoft.com/office/drawing/2014/main" id="{20710D1B-D489-8F36-4A04-2B7A832E1C14}"/>
              </a:ext>
            </a:extLst>
          </p:cNvPr>
          <p:cNvSpPr>
            <a:spLocks noGrp="1"/>
          </p:cNvSpPr>
          <p:nvPr>
            <p:ph idx="14" hasCustomPrompt="1"/>
          </p:nvPr>
        </p:nvSpPr>
        <p:spPr>
          <a:xfrm>
            <a:off x="6461760" y="3677250"/>
            <a:ext cx="5013960" cy="2594724"/>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
        <p:nvSpPr>
          <p:cNvPr id="14" name="Title 1">
            <a:extLst>
              <a:ext uri="{FF2B5EF4-FFF2-40B4-BE49-F238E27FC236}">
                <a16:creationId xmlns:a16="http://schemas.microsoft.com/office/drawing/2014/main" id="{004F10BC-7E21-7485-2C08-A48CA9AB4EC9}"/>
              </a:ext>
            </a:extLst>
          </p:cNvPr>
          <p:cNvSpPr>
            <a:spLocks noGrp="1"/>
          </p:cNvSpPr>
          <p:nvPr>
            <p:ph type="title" hasCustomPrompt="1"/>
          </p:nvPr>
        </p:nvSpPr>
        <p:spPr>
          <a:xfrm>
            <a:off x="579602" y="430817"/>
            <a:ext cx="5224608" cy="1608362"/>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7390413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2031474" y="2290083"/>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2031474" y="3697111"/>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2031474" y="5140819"/>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628659" y="2234090"/>
            <a:ext cx="1055675" cy="1055675"/>
          </a:xfrm>
          <a:prstGeom prst="ellipse">
            <a:avLst/>
          </a:prstGeom>
          <a:solidFill>
            <a:srgbClr val="F37561"/>
          </a:solidFill>
        </p:spPr>
        <p:txBody>
          <a:bodyPr tIns="0" bIns="360000">
            <a:noAutofit/>
          </a:bodyPr>
          <a:lstStyle>
            <a:lvl1pPr marL="0" indent="0" algn="ctr">
              <a:buFontTx/>
              <a:buNone/>
              <a:defRPr sz="5175"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628658" y="3644428"/>
            <a:ext cx="1055675" cy="1055675"/>
          </a:xfrm>
          <a:prstGeom prst="ellipse">
            <a:avLst/>
          </a:prstGeom>
          <a:solidFill>
            <a:srgbClr val="F37561"/>
          </a:solidFill>
        </p:spPr>
        <p:txBody>
          <a:bodyPr tIns="0" bIns="360000">
            <a:noAutofit/>
          </a:bodyPr>
          <a:lstStyle>
            <a:lvl1pPr marL="0" indent="0" algn="ctr">
              <a:buFontTx/>
              <a:buNone/>
              <a:defRPr sz="5175"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628658" y="5084826"/>
            <a:ext cx="1055675" cy="1055675"/>
          </a:xfrm>
          <a:prstGeom prst="ellipse">
            <a:avLst/>
          </a:prstGeom>
          <a:solidFill>
            <a:srgbClr val="F37561"/>
          </a:solidFill>
        </p:spPr>
        <p:txBody>
          <a:bodyPr tIns="0" bIns="360000">
            <a:noAutofit/>
          </a:bodyPr>
          <a:lstStyle>
            <a:lvl1pPr marL="0" indent="0" algn="ctr">
              <a:buFontTx/>
              <a:buNone/>
              <a:defRPr sz="5175"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hasCustomPrompt="1"/>
          </p:nvPr>
        </p:nvSpPr>
        <p:spPr>
          <a:xfrm>
            <a:off x="579602" y="444450"/>
            <a:ext cx="11306006" cy="915864"/>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Oval 3">
            <a:extLst>
              <a:ext uri="{FF2B5EF4-FFF2-40B4-BE49-F238E27FC236}">
                <a16:creationId xmlns:a16="http://schemas.microsoft.com/office/drawing/2014/main" id="{C3ED4B7F-6A8D-F1C5-4738-EC9524E7C0DB}"/>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3787497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579602" y="444450"/>
            <a:ext cx="11308788" cy="915864"/>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3</a:t>
            </a:r>
          </a:p>
        </p:txBody>
      </p:sp>
      <p:sp>
        <p:nvSpPr>
          <p:cNvPr id="15" name="Text Placeholder 15">
            <a:extLst>
              <a:ext uri="{FF2B5EF4-FFF2-40B4-BE49-F238E27FC236}">
                <a16:creationId xmlns:a16="http://schemas.microsoft.com/office/drawing/2014/main" id="{96448C6A-29BE-41E7-5832-855F6C95B62B}"/>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0" name="Text Placeholder 15">
            <a:extLst>
              <a:ext uri="{FF2B5EF4-FFF2-40B4-BE49-F238E27FC236}">
                <a16:creationId xmlns:a16="http://schemas.microsoft.com/office/drawing/2014/main" id="{7299F715-9BD8-82BE-F9B9-FC387B915CC9}"/>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AEF0EEC-ED23-52F9-3A4B-D02732907F03}"/>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5E0EB1D7-830B-3050-92F9-1FC3ED858C77}"/>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4F4A06D1-6286-02F8-A0A8-18065C534479}"/>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2" name="Text Placeholder 15">
            <a:extLst>
              <a:ext uri="{FF2B5EF4-FFF2-40B4-BE49-F238E27FC236}">
                <a16:creationId xmlns:a16="http://schemas.microsoft.com/office/drawing/2014/main" id="{9DED9F07-2D3E-BD82-1C67-E5CD8CAFA42D}"/>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Tree>
    <p:extLst>
      <p:ext uri="{BB962C8B-B14F-4D97-AF65-F5344CB8AC3E}">
        <p14:creationId xmlns:p14="http://schemas.microsoft.com/office/powerpoint/2010/main" val="28165899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9742398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Small Numbered Points 2">
    <p:bg>
      <p:bgPr>
        <a:solidFill>
          <a:srgbClr val="F37561"/>
        </a:solidFill>
        <a:effectLst/>
      </p:bgPr>
    </p:bg>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579602" y="444450"/>
            <a:ext cx="11308788" cy="91586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chemeClr val="bg1"/>
          </a:solidFill>
        </p:spPr>
        <p:txBody>
          <a:bodyPr tIns="0" bIns="0">
            <a:noAutofit/>
          </a:bodyPr>
          <a:lstStyle>
            <a:lvl1pPr marL="0" indent="0" algn="ctr">
              <a:buFontTx/>
              <a:buNone/>
              <a:defRPr sz="3300" b="1" i="0">
                <a:solidFill>
                  <a:srgbClr val="0E2432"/>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chemeClr val="bg1"/>
          </a:solidFill>
        </p:spPr>
        <p:txBody>
          <a:bodyPr tIns="0" bIns="0">
            <a:noAutofit/>
          </a:bodyPr>
          <a:lstStyle>
            <a:lvl1pPr marL="0" indent="0" algn="ctr">
              <a:buFontTx/>
              <a:buNone/>
              <a:defRPr sz="3300" b="1" i="0">
                <a:solidFill>
                  <a:srgbClr val="0E2432"/>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chemeClr val="bg1"/>
          </a:solidFill>
        </p:spPr>
        <p:txBody>
          <a:bodyPr tIns="0" bIns="0">
            <a:noAutofit/>
          </a:bodyPr>
          <a:lstStyle>
            <a:lvl1pPr marL="0" indent="0" algn="ctr">
              <a:buFontTx/>
              <a:buNone/>
              <a:defRPr sz="3300" b="1" i="0">
                <a:solidFill>
                  <a:srgbClr val="0E2432"/>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chemeClr val="bg1"/>
          </a:solidFill>
        </p:spPr>
        <p:txBody>
          <a:bodyPr tIns="0" bIns="0">
            <a:noAutofit/>
          </a:bodyPr>
          <a:lstStyle>
            <a:lvl1pPr marL="0" indent="0" algn="ctr">
              <a:buFontTx/>
              <a:buNone/>
              <a:defRPr sz="3300" b="1" i="0">
                <a:solidFill>
                  <a:srgbClr val="0E2432"/>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chemeClr val="bg1"/>
          </a:solidFill>
        </p:spPr>
        <p:txBody>
          <a:bodyPr tIns="0" bIns="0">
            <a:noAutofit/>
          </a:bodyPr>
          <a:lstStyle>
            <a:lvl1pPr marL="0" indent="0" algn="ctr">
              <a:buFontTx/>
              <a:buNone/>
              <a:defRPr sz="3300" b="1" i="0">
                <a:solidFill>
                  <a:srgbClr val="0E2432"/>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chemeClr val="bg1"/>
          </a:solidFill>
        </p:spPr>
        <p:txBody>
          <a:bodyPr tIns="0" bIns="0">
            <a:noAutofit/>
          </a:bodyPr>
          <a:lstStyle>
            <a:lvl1pPr marL="0" indent="0" algn="ctr">
              <a:buFontTx/>
              <a:buNone/>
              <a:defRPr sz="3300" b="1" i="0">
                <a:solidFill>
                  <a:srgbClr val="0E2432"/>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0E2432"/>
                </a:solidFill>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solidFill>
                <a:srgbClr val="0E2432"/>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01029788-A8B6-9855-56DC-17823C9800F2}"/>
              </a:ext>
            </a:extLst>
          </p:cNvPr>
          <p:cNvPicPr>
            <a:picLocks noChangeAspect="1"/>
          </p:cNvPicPr>
          <p:nvPr userDrawn="1"/>
        </p:nvPicPr>
        <p:blipFill>
          <a:blip r:embed="rId3"/>
          <a:stretch>
            <a:fillRect/>
          </a:stretch>
        </p:blipFill>
        <p:spPr>
          <a:xfrm>
            <a:off x="11255143" y="296466"/>
            <a:ext cx="633247" cy="189974"/>
          </a:xfrm>
          <a:prstGeom prst="rect">
            <a:avLst/>
          </a:prstGeom>
        </p:spPr>
      </p:pic>
    </p:spTree>
    <p:extLst>
      <p:ext uri="{BB962C8B-B14F-4D97-AF65-F5344CB8AC3E}">
        <p14:creationId xmlns:p14="http://schemas.microsoft.com/office/powerpoint/2010/main" val="123492537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147592" y="1937495"/>
            <a:ext cx="4887208" cy="3918690"/>
          </a:xfrm>
          <a:solidFill>
            <a:srgbClr val="F37561"/>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1095749" y="3612842"/>
            <a:ext cx="3918692"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7001182" y="1937493"/>
            <a:ext cx="4887208" cy="3918690"/>
          </a:xfrm>
          <a:solidFill>
            <a:srgbClr val="F37561"/>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4757842" y="3612842"/>
            <a:ext cx="3918690"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hasCustomPrompt="1"/>
          </p:nvPr>
        </p:nvSpPr>
        <p:spPr>
          <a:xfrm>
            <a:off x="579602" y="444450"/>
            <a:ext cx="10245609" cy="91586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00080680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209255" y="2155541"/>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905796" y="3640939"/>
            <a:ext cx="3600450" cy="629653"/>
          </a:xfrm>
          <a:solidFill>
            <a:srgbClr val="F3756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5169879"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3054828" y="3656214"/>
            <a:ext cx="3600450" cy="629653"/>
          </a:xfrm>
          <a:solidFill>
            <a:srgbClr val="F3756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9130504"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7015453" y="3656214"/>
            <a:ext cx="3600450" cy="629653"/>
          </a:xfrm>
          <a:solidFill>
            <a:srgbClr val="F3756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hasCustomPrompt="1"/>
          </p:nvPr>
        </p:nvSpPr>
        <p:spPr>
          <a:xfrm>
            <a:off x="579602" y="444450"/>
            <a:ext cx="10245609" cy="915864"/>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03241989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579602" y="1974833"/>
            <a:ext cx="11308788" cy="306161"/>
          </a:xfrm>
        </p:spPr>
        <p:txBody>
          <a:bodyPr>
            <a:normAutofit/>
          </a:bodyPr>
          <a:lstStyle>
            <a:lvl1pPr marL="0" indent="0">
              <a:buNone/>
              <a:defRPr sz="22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2877910"/>
            <a:ext cx="3417068" cy="2942341"/>
          </a:xfrm>
          <a:solidFill>
            <a:srgbClr val="0E2432"/>
          </a:solidFill>
        </p:spPr>
        <p:txBody>
          <a:bodyPr lIns="720000" tIns="720000" rIns="720000" bIns="720000">
            <a:normAutofit/>
          </a:bodyPr>
          <a:lstStyle>
            <a:lvl1pPr marL="0" indent="0">
              <a:buClr>
                <a:schemeClr val="bg1"/>
              </a:buClr>
              <a:buFontTx/>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452546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847132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hasCustomPrompt="1"/>
          </p:nvPr>
        </p:nvSpPr>
        <p:spPr>
          <a:xfrm>
            <a:off x="579602" y="444450"/>
            <a:ext cx="10245609" cy="915864"/>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8820433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79602" y="444450"/>
            <a:ext cx="11308789" cy="91586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1"/>
                </a:solidFill>
              </a:defRPr>
            </a:lvl1pPr>
          </a:lstStyle>
          <a:p>
            <a:endParaRPr lang="en-US"/>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610168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79602" y="444450"/>
            <a:ext cx="11308788" cy="915864"/>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2">
                    <a:lumMod val="50000"/>
                  </a:schemeClr>
                </a:solidFill>
              </a:defRPr>
            </a:lvl1pPr>
          </a:lstStyle>
          <a:p>
            <a:endParaRPr lang="en-US"/>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72284873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84654" y="444450"/>
            <a:ext cx="11584782" cy="91586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584655" y="1868090"/>
            <a:ext cx="11303736" cy="4195763"/>
          </a:xfrm>
        </p:spPr>
        <p:txBody>
          <a:bodyPr/>
          <a:lstStyle>
            <a:lvl1pPr marL="0" indent="0">
              <a:buFontTx/>
              <a:buNone/>
              <a:defRPr>
                <a:solidFill>
                  <a:schemeClr val="bg1"/>
                </a:solidFill>
              </a:defRPr>
            </a:lvl1pPr>
          </a:lstStyle>
          <a:p>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18816042"/>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79602" y="444450"/>
            <a:ext cx="11308788" cy="915864"/>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579602" y="1868090"/>
            <a:ext cx="11308789" cy="4195763"/>
          </a:xfrm>
        </p:spPr>
        <p:txBody>
          <a:bodyPr/>
          <a:lstStyle>
            <a:lvl1pPr marL="0" indent="0">
              <a:buFontTx/>
              <a:buNone/>
              <a:defRPr>
                <a:solidFill>
                  <a:schemeClr val="bg2">
                    <a:lumMod val="50000"/>
                  </a:schemeClr>
                </a:solidFill>
              </a:defRPr>
            </a:lvl1pPr>
          </a:lstStyle>
          <a:p>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296072926"/>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imeline 1">
    <p:bg>
      <p:bgPr>
        <a:solidFill>
          <a:srgbClr val="0E2432"/>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303609" y="1895621"/>
            <a:ext cx="11888391" cy="4078668"/>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84654" y="444450"/>
            <a:ext cx="11584782" cy="91586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3" name="Text Placeholder 16">
            <a:extLst>
              <a:ext uri="{FF2B5EF4-FFF2-40B4-BE49-F238E27FC236}">
                <a16:creationId xmlns:a16="http://schemas.microsoft.com/office/drawing/2014/main" id="{D04F548F-5952-044E-021F-37B93C40DD8F}"/>
              </a:ext>
            </a:extLst>
          </p:cNvPr>
          <p:cNvSpPr>
            <a:spLocks noGrp="1"/>
          </p:cNvSpPr>
          <p:nvPr>
            <p:ph type="body" sz="quarter" idx="30" hasCustomPrompt="1"/>
          </p:nvPr>
        </p:nvSpPr>
        <p:spPr>
          <a:xfrm>
            <a:off x="584654" y="1656450"/>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7" name="Text Placeholder 16">
            <a:extLst>
              <a:ext uri="{FF2B5EF4-FFF2-40B4-BE49-F238E27FC236}">
                <a16:creationId xmlns:a16="http://schemas.microsoft.com/office/drawing/2014/main" id="{BC297AEA-505B-B4F3-B5FD-6BB27C43B5AB}"/>
              </a:ext>
            </a:extLst>
          </p:cNvPr>
          <p:cNvSpPr>
            <a:spLocks noGrp="1"/>
          </p:cNvSpPr>
          <p:nvPr>
            <p:ph type="body" sz="quarter" idx="31" hasCustomPrompt="1"/>
          </p:nvPr>
        </p:nvSpPr>
        <p:spPr>
          <a:xfrm>
            <a:off x="1981200" y="2619089"/>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8" name="Text Placeholder 16">
            <a:extLst>
              <a:ext uri="{FF2B5EF4-FFF2-40B4-BE49-F238E27FC236}">
                <a16:creationId xmlns:a16="http://schemas.microsoft.com/office/drawing/2014/main" id="{0B378121-8F63-4386-3A8B-C76E3BEB5362}"/>
              </a:ext>
            </a:extLst>
          </p:cNvPr>
          <p:cNvSpPr>
            <a:spLocks noGrp="1"/>
          </p:cNvSpPr>
          <p:nvPr>
            <p:ph type="body" sz="quarter" idx="32" hasCustomPrompt="1"/>
          </p:nvPr>
        </p:nvSpPr>
        <p:spPr>
          <a:xfrm>
            <a:off x="3117056" y="371349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9" name="Text Placeholder 16">
            <a:extLst>
              <a:ext uri="{FF2B5EF4-FFF2-40B4-BE49-F238E27FC236}">
                <a16:creationId xmlns:a16="http://schemas.microsoft.com/office/drawing/2014/main" id="{C4269773-59C3-5AF8-FA3D-975A8EAB622E}"/>
              </a:ext>
            </a:extLst>
          </p:cNvPr>
          <p:cNvSpPr>
            <a:spLocks noGrp="1"/>
          </p:cNvSpPr>
          <p:nvPr>
            <p:ph type="body" sz="quarter" idx="33" hasCustomPrompt="1"/>
          </p:nvPr>
        </p:nvSpPr>
        <p:spPr>
          <a:xfrm>
            <a:off x="2202656" y="492652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0" name="Text Placeholder 16">
            <a:extLst>
              <a:ext uri="{FF2B5EF4-FFF2-40B4-BE49-F238E27FC236}">
                <a16:creationId xmlns:a16="http://schemas.microsoft.com/office/drawing/2014/main" id="{521788B7-C4BB-098E-C9E6-870CCD2718F7}"/>
              </a:ext>
            </a:extLst>
          </p:cNvPr>
          <p:cNvSpPr>
            <a:spLocks noGrp="1"/>
          </p:cNvSpPr>
          <p:nvPr>
            <p:ph type="body" sz="quarter" idx="34" hasCustomPrompt="1"/>
          </p:nvPr>
        </p:nvSpPr>
        <p:spPr>
          <a:xfrm>
            <a:off x="4781550" y="272981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1" name="Text Placeholder 16">
            <a:extLst>
              <a:ext uri="{FF2B5EF4-FFF2-40B4-BE49-F238E27FC236}">
                <a16:creationId xmlns:a16="http://schemas.microsoft.com/office/drawing/2014/main" id="{6157C838-0CFC-FED8-E1E4-4D95577C00E1}"/>
              </a:ext>
            </a:extLst>
          </p:cNvPr>
          <p:cNvSpPr>
            <a:spLocks noGrp="1"/>
          </p:cNvSpPr>
          <p:nvPr>
            <p:ph type="body" sz="quarter" idx="35" hasCustomPrompt="1"/>
          </p:nvPr>
        </p:nvSpPr>
        <p:spPr>
          <a:xfrm>
            <a:off x="6010275" y="4623917"/>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2" name="Text Placeholder 16">
            <a:extLst>
              <a:ext uri="{FF2B5EF4-FFF2-40B4-BE49-F238E27FC236}">
                <a16:creationId xmlns:a16="http://schemas.microsoft.com/office/drawing/2014/main" id="{C92B63EB-FA23-CA82-8829-7C94DCE13AC1}"/>
              </a:ext>
            </a:extLst>
          </p:cNvPr>
          <p:cNvSpPr>
            <a:spLocks noGrp="1"/>
          </p:cNvSpPr>
          <p:nvPr>
            <p:ph type="body" sz="quarter" idx="36" hasCustomPrompt="1"/>
          </p:nvPr>
        </p:nvSpPr>
        <p:spPr>
          <a:xfrm>
            <a:off x="7439025" y="3824226"/>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3" name="Text Placeholder 16">
            <a:extLst>
              <a:ext uri="{FF2B5EF4-FFF2-40B4-BE49-F238E27FC236}">
                <a16:creationId xmlns:a16="http://schemas.microsoft.com/office/drawing/2014/main" id="{BE6D85AA-BC7C-FCD4-CE40-0ED585335BEE}"/>
              </a:ext>
            </a:extLst>
          </p:cNvPr>
          <p:cNvSpPr>
            <a:spLocks noGrp="1"/>
          </p:cNvSpPr>
          <p:nvPr>
            <p:ph type="body" sz="quarter" idx="37" hasCustomPrompt="1"/>
          </p:nvPr>
        </p:nvSpPr>
        <p:spPr>
          <a:xfrm>
            <a:off x="8153400" y="250836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4" name="Text Placeholder 16">
            <a:extLst>
              <a:ext uri="{FF2B5EF4-FFF2-40B4-BE49-F238E27FC236}">
                <a16:creationId xmlns:a16="http://schemas.microsoft.com/office/drawing/2014/main" id="{2ECB1412-D95E-E472-E8E6-DA3AEDE90AB1}"/>
              </a:ext>
            </a:extLst>
          </p:cNvPr>
          <p:cNvSpPr>
            <a:spLocks noGrp="1"/>
          </p:cNvSpPr>
          <p:nvPr>
            <p:ph type="body" sz="quarter" idx="38" hasCustomPrompt="1"/>
          </p:nvPr>
        </p:nvSpPr>
        <p:spPr>
          <a:xfrm>
            <a:off x="8624888" y="4932143"/>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Tree>
    <p:extLst>
      <p:ext uri="{BB962C8B-B14F-4D97-AF65-F5344CB8AC3E}">
        <p14:creationId xmlns:p14="http://schemas.microsoft.com/office/powerpoint/2010/main" val="217696892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meline 2">
    <p:bg>
      <p:bgPr>
        <a:solidFill>
          <a:srgbClr val="F37561"/>
        </a:solidFill>
        <a:effectLst/>
      </p:bgPr>
    </p:bg>
    <p:spTree>
      <p:nvGrpSpPr>
        <p:cNvPr id="1" name=""/>
        <p:cNvGrpSpPr/>
        <p:nvPr/>
      </p:nvGrpSpPr>
      <p:grpSpPr>
        <a:xfrm>
          <a:off x="0" y="0"/>
          <a:ext cx="0" cy="0"/>
          <a:chOff x="0" y="0"/>
          <a:chExt cx="0" cy="0"/>
        </a:xfrm>
      </p:grpSpPr>
      <p:pic>
        <p:nvPicPr>
          <p:cNvPr id="6" name="Picture 5" descr="A road with white lines on a black background&#10;&#10;Description automatically generated">
            <a:extLst>
              <a:ext uri="{FF2B5EF4-FFF2-40B4-BE49-F238E27FC236}">
                <a16:creationId xmlns:a16="http://schemas.microsoft.com/office/drawing/2014/main" id="{BBFE55A2-27D8-36E3-C2D8-0560B2DC0C2C}"/>
              </a:ext>
            </a:extLst>
          </p:cNvPr>
          <p:cNvPicPr>
            <a:picLocks noChangeAspect="1"/>
          </p:cNvPicPr>
          <p:nvPr userDrawn="1"/>
        </p:nvPicPr>
        <p:blipFill>
          <a:blip r:embed="rId2"/>
          <a:srcRect/>
          <a:stretch/>
        </p:blipFill>
        <p:spPr>
          <a:xfrm>
            <a:off x="303609" y="1895621"/>
            <a:ext cx="11888391" cy="4078668"/>
          </a:xfrm>
          <a:prstGeom prst="rect">
            <a:avLst/>
          </a:prstGeom>
        </p:spPr>
      </p:pic>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84654" y="444450"/>
            <a:ext cx="11584782" cy="91586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3" name="Text Placeholder 16">
            <a:extLst>
              <a:ext uri="{FF2B5EF4-FFF2-40B4-BE49-F238E27FC236}">
                <a16:creationId xmlns:a16="http://schemas.microsoft.com/office/drawing/2014/main" id="{135E4630-28EA-39EF-2DCD-D719421E29C9}"/>
              </a:ext>
            </a:extLst>
          </p:cNvPr>
          <p:cNvSpPr>
            <a:spLocks noGrp="1"/>
          </p:cNvSpPr>
          <p:nvPr>
            <p:ph type="body" sz="quarter" idx="30" hasCustomPrompt="1"/>
          </p:nvPr>
        </p:nvSpPr>
        <p:spPr>
          <a:xfrm>
            <a:off x="584654" y="1656450"/>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7" name="Text Placeholder 16">
            <a:extLst>
              <a:ext uri="{FF2B5EF4-FFF2-40B4-BE49-F238E27FC236}">
                <a16:creationId xmlns:a16="http://schemas.microsoft.com/office/drawing/2014/main" id="{1C5BEAB0-2B4D-1DB2-128E-EE319209FC25}"/>
              </a:ext>
            </a:extLst>
          </p:cNvPr>
          <p:cNvSpPr>
            <a:spLocks noGrp="1"/>
          </p:cNvSpPr>
          <p:nvPr>
            <p:ph type="body" sz="quarter" idx="31" hasCustomPrompt="1"/>
          </p:nvPr>
        </p:nvSpPr>
        <p:spPr>
          <a:xfrm>
            <a:off x="1981200" y="2619089"/>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8" name="Text Placeholder 16">
            <a:extLst>
              <a:ext uri="{FF2B5EF4-FFF2-40B4-BE49-F238E27FC236}">
                <a16:creationId xmlns:a16="http://schemas.microsoft.com/office/drawing/2014/main" id="{3FF990BF-5FFB-D724-6B70-D6E188DAC016}"/>
              </a:ext>
            </a:extLst>
          </p:cNvPr>
          <p:cNvSpPr>
            <a:spLocks noGrp="1"/>
          </p:cNvSpPr>
          <p:nvPr>
            <p:ph type="body" sz="quarter" idx="32" hasCustomPrompt="1"/>
          </p:nvPr>
        </p:nvSpPr>
        <p:spPr>
          <a:xfrm>
            <a:off x="3117056" y="371349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19" name="Text Placeholder 16">
            <a:extLst>
              <a:ext uri="{FF2B5EF4-FFF2-40B4-BE49-F238E27FC236}">
                <a16:creationId xmlns:a16="http://schemas.microsoft.com/office/drawing/2014/main" id="{7D7E7618-FBA3-CE9A-4F5D-05E68C10C487}"/>
              </a:ext>
            </a:extLst>
          </p:cNvPr>
          <p:cNvSpPr>
            <a:spLocks noGrp="1"/>
          </p:cNvSpPr>
          <p:nvPr>
            <p:ph type="body" sz="quarter" idx="33" hasCustomPrompt="1"/>
          </p:nvPr>
        </p:nvSpPr>
        <p:spPr>
          <a:xfrm>
            <a:off x="2202656" y="492652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0" name="Text Placeholder 16">
            <a:extLst>
              <a:ext uri="{FF2B5EF4-FFF2-40B4-BE49-F238E27FC236}">
                <a16:creationId xmlns:a16="http://schemas.microsoft.com/office/drawing/2014/main" id="{39CF25E5-1621-E8B6-6EFA-9BF51094AB4B}"/>
              </a:ext>
            </a:extLst>
          </p:cNvPr>
          <p:cNvSpPr>
            <a:spLocks noGrp="1"/>
          </p:cNvSpPr>
          <p:nvPr>
            <p:ph type="body" sz="quarter" idx="34" hasCustomPrompt="1"/>
          </p:nvPr>
        </p:nvSpPr>
        <p:spPr>
          <a:xfrm>
            <a:off x="4781550" y="2729818"/>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1" name="Text Placeholder 16">
            <a:extLst>
              <a:ext uri="{FF2B5EF4-FFF2-40B4-BE49-F238E27FC236}">
                <a16:creationId xmlns:a16="http://schemas.microsoft.com/office/drawing/2014/main" id="{43ABD4A5-5541-5ADD-D294-EA5903B38DEB}"/>
              </a:ext>
            </a:extLst>
          </p:cNvPr>
          <p:cNvSpPr>
            <a:spLocks noGrp="1"/>
          </p:cNvSpPr>
          <p:nvPr>
            <p:ph type="body" sz="quarter" idx="35" hasCustomPrompt="1"/>
          </p:nvPr>
        </p:nvSpPr>
        <p:spPr>
          <a:xfrm>
            <a:off x="6010275" y="4623917"/>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2" name="Text Placeholder 16">
            <a:extLst>
              <a:ext uri="{FF2B5EF4-FFF2-40B4-BE49-F238E27FC236}">
                <a16:creationId xmlns:a16="http://schemas.microsoft.com/office/drawing/2014/main" id="{FF623B19-80B9-1AB3-0ED5-4F4E43207FE6}"/>
              </a:ext>
            </a:extLst>
          </p:cNvPr>
          <p:cNvSpPr>
            <a:spLocks noGrp="1"/>
          </p:cNvSpPr>
          <p:nvPr>
            <p:ph type="body" sz="quarter" idx="36" hasCustomPrompt="1"/>
          </p:nvPr>
        </p:nvSpPr>
        <p:spPr>
          <a:xfrm>
            <a:off x="7439025" y="3824226"/>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3" name="Text Placeholder 16">
            <a:extLst>
              <a:ext uri="{FF2B5EF4-FFF2-40B4-BE49-F238E27FC236}">
                <a16:creationId xmlns:a16="http://schemas.microsoft.com/office/drawing/2014/main" id="{693F49A1-0EEC-4752-6690-90DE777D1341}"/>
              </a:ext>
            </a:extLst>
          </p:cNvPr>
          <p:cNvSpPr>
            <a:spLocks noGrp="1"/>
          </p:cNvSpPr>
          <p:nvPr>
            <p:ph type="body" sz="quarter" idx="37" hasCustomPrompt="1"/>
          </p:nvPr>
        </p:nvSpPr>
        <p:spPr>
          <a:xfrm>
            <a:off x="8153400" y="2508361"/>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
        <p:nvSpPr>
          <p:cNvPr id="24" name="Text Placeholder 16">
            <a:extLst>
              <a:ext uri="{FF2B5EF4-FFF2-40B4-BE49-F238E27FC236}">
                <a16:creationId xmlns:a16="http://schemas.microsoft.com/office/drawing/2014/main" id="{93B81162-E068-0D4A-4B4C-BB7AA4D26079}"/>
              </a:ext>
            </a:extLst>
          </p:cNvPr>
          <p:cNvSpPr>
            <a:spLocks noGrp="1"/>
          </p:cNvSpPr>
          <p:nvPr>
            <p:ph type="body" sz="quarter" idx="38" hasCustomPrompt="1"/>
          </p:nvPr>
        </p:nvSpPr>
        <p:spPr>
          <a:xfrm>
            <a:off x="8624888" y="4932143"/>
            <a:ext cx="1828800" cy="221456"/>
          </a:xfrm>
        </p:spPr>
        <p:txBody>
          <a:bodyPr>
            <a:noAutofit/>
          </a:bodyPr>
          <a:lstStyle>
            <a:lvl1pPr marL="0" indent="0">
              <a:buNone/>
              <a:defRPr sz="1500">
                <a:solidFill>
                  <a:schemeClr val="bg1"/>
                </a:solidFill>
              </a:defRPr>
            </a:lvl1pPr>
            <a:lvl2pPr>
              <a:defRPr sz="1500"/>
            </a:lvl2pPr>
            <a:lvl3pPr>
              <a:defRPr sz="1500"/>
            </a:lvl3pPr>
            <a:lvl4pPr>
              <a:defRPr sz="1500"/>
            </a:lvl4pPr>
            <a:lvl5pPr>
              <a:defRPr sz="1500"/>
            </a:lvl5pPr>
          </a:lstStyle>
          <a:p>
            <a:pPr lvl="0"/>
            <a:r>
              <a:rPr lang="en-GB"/>
              <a:t>Text goes here</a:t>
            </a:r>
          </a:p>
        </p:txBody>
      </p:sp>
    </p:spTree>
    <p:extLst>
      <p:ext uri="{BB962C8B-B14F-4D97-AF65-F5344CB8AC3E}">
        <p14:creationId xmlns:p14="http://schemas.microsoft.com/office/powerpoint/2010/main" val="4083465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F37561"/>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3277195" y="3277195"/>
            <a:ext cx="6858001"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07080658"/>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meline 3">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84654" y="444450"/>
            <a:ext cx="11584782" cy="91586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705078"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1647636"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2590195"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3532753"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6360428"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4475312"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5417870"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7302987"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8245545"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9188103"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10130662"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11073219"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latin typeface="Bahnschrift SemiBold Condensed" panose="020B0502040204020203" pitchFamily="34" charset="0"/>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1514318"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2456509"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3398699"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4340890"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5283080"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6225271"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7167461"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8109652"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9051842"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9994033"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10936224" y="2295314"/>
            <a:ext cx="0" cy="4138506"/>
          </a:xfrm>
          <a:prstGeom prst="line">
            <a:avLst/>
          </a:prstGeom>
          <a:ln w="50800">
            <a:solidFill>
              <a:schemeClr val="bg1"/>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580258" y="2207091"/>
            <a:ext cx="0" cy="2306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567970" y="2221368"/>
            <a:ext cx="11320421" cy="0"/>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11875031" y="2207012"/>
            <a:ext cx="0" cy="230689"/>
          </a:xfrm>
          <a:prstGeom prst="line">
            <a:avLst/>
          </a:prstGeom>
          <a:ln w="76200">
            <a:solidFill>
              <a:schemeClr val="bg1"/>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635208"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1576613"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2518019"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3459425"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4400830"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5342236"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6283642"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7225047"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8166453"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9107858"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10049264"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10990670"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580430" y="1543050"/>
            <a:ext cx="11307960" cy="558437"/>
          </a:xfrm>
        </p:spPr>
        <p:txBody>
          <a:bodyPr>
            <a:noAutofit/>
          </a:bodyPr>
          <a:lstStyle>
            <a:lvl1pPr marL="0" indent="0" algn="ctr">
              <a:buNone/>
              <a:defRPr sz="3600" b="0" i="0">
                <a:solidFill>
                  <a:schemeClr val="bg1"/>
                </a:solidFill>
                <a:latin typeface="Bahnschrift" panose="020F0502020204030204" pitchFamily="34"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629662" y="3012975"/>
            <a:ext cx="1752466" cy="641026"/>
          </a:xfrm>
          <a:solidFill>
            <a:srgbClr val="0E2432"/>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629662" y="3804581"/>
            <a:ext cx="1752466" cy="641026"/>
          </a:xfrm>
          <a:solidFill>
            <a:srgbClr val="0E2432"/>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627832" y="4602873"/>
            <a:ext cx="1752466" cy="641026"/>
          </a:xfrm>
          <a:solidFill>
            <a:srgbClr val="0E2432"/>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2530469" y="3012975"/>
            <a:ext cx="175246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2530469" y="3804581"/>
            <a:ext cx="175246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2530469" y="4602873"/>
            <a:ext cx="175246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4413870" y="3012975"/>
            <a:ext cx="812626" cy="641026"/>
          </a:xfrm>
          <a:solidFill>
            <a:srgbClr val="0E2432"/>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4413870" y="3804581"/>
            <a:ext cx="812626" cy="641026"/>
          </a:xfrm>
          <a:solidFill>
            <a:srgbClr val="0E2432"/>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4412040" y="4602873"/>
            <a:ext cx="812626" cy="641026"/>
          </a:xfrm>
          <a:solidFill>
            <a:srgbClr val="0E2432"/>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5350172" y="3012975"/>
            <a:ext cx="81262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5350172" y="3804581"/>
            <a:ext cx="81262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5350172" y="4602873"/>
            <a:ext cx="81262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Tree>
    <p:extLst>
      <p:ext uri="{BB962C8B-B14F-4D97-AF65-F5344CB8AC3E}">
        <p14:creationId xmlns:p14="http://schemas.microsoft.com/office/powerpoint/2010/main" val="1967302514"/>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meline 4">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84654" y="444450"/>
            <a:ext cx="11584782" cy="915864"/>
          </a:xfrm>
        </p:spPr>
        <p:txBody>
          <a:bodyPr wrap="square" lIns="0" tIns="108000" bIns="108000" anchor="b" anchorCtr="0">
            <a:spAutoFit/>
          </a:bodyPr>
          <a:lstStyle>
            <a:lvl1pPr>
              <a:lnSpc>
                <a:spcPct val="80000"/>
              </a:lnSpc>
              <a:defRPr sz="5625">
                <a:solidFill>
                  <a:srgbClr val="0E2432"/>
                </a:solidFill>
              </a:defRPr>
            </a:lvl1pPr>
          </a:lstStyle>
          <a:p>
            <a:r>
              <a:rPr lang="en-GB"/>
              <a:t>CLICK TO EDIT MASTER TITLE STYLE</a:t>
            </a:r>
          </a:p>
        </p:txBody>
      </p:sp>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rgbClr val="0E2432"/>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20" name="Title 1">
            <a:extLst>
              <a:ext uri="{FF2B5EF4-FFF2-40B4-BE49-F238E27FC236}">
                <a16:creationId xmlns:a16="http://schemas.microsoft.com/office/drawing/2014/main" id="{95FF7211-2116-C6A3-5B13-E5FDF806D750}"/>
              </a:ext>
            </a:extLst>
          </p:cNvPr>
          <p:cNvSpPr txBox="1">
            <a:spLocks/>
          </p:cNvSpPr>
          <p:nvPr userDrawn="1"/>
        </p:nvSpPr>
        <p:spPr>
          <a:xfrm>
            <a:off x="705078"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SEP</a:t>
            </a:r>
          </a:p>
        </p:txBody>
      </p:sp>
      <p:sp>
        <p:nvSpPr>
          <p:cNvPr id="21" name="Title 1">
            <a:extLst>
              <a:ext uri="{FF2B5EF4-FFF2-40B4-BE49-F238E27FC236}">
                <a16:creationId xmlns:a16="http://schemas.microsoft.com/office/drawing/2014/main" id="{88278AD5-AA66-192E-6D22-9119275C1F48}"/>
              </a:ext>
            </a:extLst>
          </p:cNvPr>
          <p:cNvSpPr txBox="1">
            <a:spLocks/>
          </p:cNvSpPr>
          <p:nvPr userDrawn="1"/>
        </p:nvSpPr>
        <p:spPr>
          <a:xfrm>
            <a:off x="1647636"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OCT</a:t>
            </a:r>
          </a:p>
        </p:txBody>
      </p:sp>
      <p:sp>
        <p:nvSpPr>
          <p:cNvPr id="22" name="Title 1">
            <a:extLst>
              <a:ext uri="{FF2B5EF4-FFF2-40B4-BE49-F238E27FC236}">
                <a16:creationId xmlns:a16="http://schemas.microsoft.com/office/drawing/2014/main" id="{91A45329-1B7B-C1F8-13D5-25AA35C38F57}"/>
              </a:ext>
            </a:extLst>
          </p:cNvPr>
          <p:cNvSpPr txBox="1">
            <a:spLocks/>
          </p:cNvSpPr>
          <p:nvPr userDrawn="1"/>
        </p:nvSpPr>
        <p:spPr>
          <a:xfrm>
            <a:off x="2590195"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NOV</a:t>
            </a:r>
          </a:p>
        </p:txBody>
      </p:sp>
      <p:sp>
        <p:nvSpPr>
          <p:cNvPr id="23" name="Title 1">
            <a:extLst>
              <a:ext uri="{FF2B5EF4-FFF2-40B4-BE49-F238E27FC236}">
                <a16:creationId xmlns:a16="http://schemas.microsoft.com/office/drawing/2014/main" id="{19834DDA-0405-AD4D-8DAB-33DEADB55DE0}"/>
              </a:ext>
            </a:extLst>
          </p:cNvPr>
          <p:cNvSpPr txBox="1">
            <a:spLocks/>
          </p:cNvSpPr>
          <p:nvPr userDrawn="1"/>
        </p:nvSpPr>
        <p:spPr>
          <a:xfrm>
            <a:off x="3532753"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DEC</a:t>
            </a:r>
          </a:p>
        </p:txBody>
      </p:sp>
      <p:sp>
        <p:nvSpPr>
          <p:cNvPr id="24" name="Title 1">
            <a:extLst>
              <a:ext uri="{FF2B5EF4-FFF2-40B4-BE49-F238E27FC236}">
                <a16:creationId xmlns:a16="http://schemas.microsoft.com/office/drawing/2014/main" id="{EA57F360-89D9-162F-D419-2B430D667F4F}"/>
              </a:ext>
            </a:extLst>
          </p:cNvPr>
          <p:cNvSpPr txBox="1">
            <a:spLocks/>
          </p:cNvSpPr>
          <p:nvPr userDrawn="1"/>
        </p:nvSpPr>
        <p:spPr>
          <a:xfrm>
            <a:off x="6360428"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MAR</a:t>
            </a:r>
          </a:p>
        </p:txBody>
      </p:sp>
      <p:sp>
        <p:nvSpPr>
          <p:cNvPr id="25" name="Title 1">
            <a:extLst>
              <a:ext uri="{FF2B5EF4-FFF2-40B4-BE49-F238E27FC236}">
                <a16:creationId xmlns:a16="http://schemas.microsoft.com/office/drawing/2014/main" id="{D59F609A-AB81-0368-3DAD-78ACFB5A3440}"/>
              </a:ext>
            </a:extLst>
          </p:cNvPr>
          <p:cNvSpPr txBox="1">
            <a:spLocks/>
          </p:cNvSpPr>
          <p:nvPr userDrawn="1"/>
        </p:nvSpPr>
        <p:spPr>
          <a:xfrm>
            <a:off x="4475312"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JAN</a:t>
            </a:r>
          </a:p>
        </p:txBody>
      </p:sp>
      <p:sp>
        <p:nvSpPr>
          <p:cNvPr id="26" name="Title 1">
            <a:extLst>
              <a:ext uri="{FF2B5EF4-FFF2-40B4-BE49-F238E27FC236}">
                <a16:creationId xmlns:a16="http://schemas.microsoft.com/office/drawing/2014/main" id="{1AC6214A-B773-E52B-046E-D1CBA7AC279D}"/>
              </a:ext>
            </a:extLst>
          </p:cNvPr>
          <p:cNvSpPr txBox="1">
            <a:spLocks/>
          </p:cNvSpPr>
          <p:nvPr userDrawn="1"/>
        </p:nvSpPr>
        <p:spPr>
          <a:xfrm>
            <a:off x="5417870"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FEB</a:t>
            </a:r>
          </a:p>
        </p:txBody>
      </p:sp>
      <p:sp>
        <p:nvSpPr>
          <p:cNvPr id="27" name="Title 1">
            <a:extLst>
              <a:ext uri="{FF2B5EF4-FFF2-40B4-BE49-F238E27FC236}">
                <a16:creationId xmlns:a16="http://schemas.microsoft.com/office/drawing/2014/main" id="{FF2C5DC8-AE88-483B-F0F7-8E506CCE3B55}"/>
              </a:ext>
            </a:extLst>
          </p:cNvPr>
          <p:cNvSpPr txBox="1">
            <a:spLocks/>
          </p:cNvSpPr>
          <p:nvPr userDrawn="1"/>
        </p:nvSpPr>
        <p:spPr>
          <a:xfrm>
            <a:off x="7302987"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APR</a:t>
            </a:r>
          </a:p>
        </p:txBody>
      </p:sp>
      <p:sp>
        <p:nvSpPr>
          <p:cNvPr id="28" name="Title 1">
            <a:extLst>
              <a:ext uri="{FF2B5EF4-FFF2-40B4-BE49-F238E27FC236}">
                <a16:creationId xmlns:a16="http://schemas.microsoft.com/office/drawing/2014/main" id="{E1E209E4-A4DC-B107-54DD-FA7E73B2E69A}"/>
              </a:ext>
            </a:extLst>
          </p:cNvPr>
          <p:cNvSpPr txBox="1">
            <a:spLocks/>
          </p:cNvSpPr>
          <p:nvPr userDrawn="1"/>
        </p:nvSpPr>
        <p:spPr>
          <a:xfrm>
            <a:off x="8245545"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MAY</a:t>
            </a:r>
          </a:p>
        </p:txBody>
      </p:sp>
      <p:sp>
        <p:nvSpPr>
          <p:cNvPr id="29" name="Title 1">
            <a:extLst>
              <a:ext uri="{FF2B5EF4-FFF2-40B4-BE49-F238E27FC236}">
                <a16:creationId xmlns:a16="http://schemas.microsoft.com/office/drawing/2014/main" id="{E5AC05D0-ED3E-6B4A-BAF6-03835D588A59}"/>
              </a:ext>
            </a:extLst>
          </p:cNvPr>
          <p:cNvSpPr txBox="1">
            <a:spLocks/>
          </p:cNvSpPr>
          <p:nvPr userDrawn="1"/>
        </p:nvSpPr>
        <p:spPr>
          <a:xfrm>
            <a:off x="9188103"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JUN</a:t>
            </a:r>
          </a:p>
        </p:txBody>
      </p:sp>
      <p:sp>
        <p:nvSpPr>
          <p:cNvPr id="30" name="Title 1">
            <a:extLst>
              <a:ext uri="{FF2B5EF4-FFF2-40B4-BE49-F238E27FC236}">
                <a16:creationId xmlns:a16="http://schemas.microsoft.com/office/drawing/2014/main" id="{EC0B9D29-56AD-6240-5AB2-30A14FB483F3}"/>
              </a:ext>
            </a:extLst>
          </p:cNvPr>
          <p:cNvSpPr txBox="1">
            <a:spLocks/>
          </p:cNvSpPr>
          <p:nvPr userDrawn="1"/>
        </p:nvSpPr>
        <p:spPr>
          <a:xfrm>
            <a:off x="10130662"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JUL</a:t>
            </a:r>
          </a:p>
        </p:txBody>
      </p:sp>
      <p:sp>
        <p:nvSpPr>
          <p:cNvPr id="31" name="Title 1">
            <a:extLst>
              <a:ext uri="{FF2B5EF4-FFF2-40B4-BE49-F238E27FC236}">
                <a16:creationId xmlns:a16="http://schemas.microsoft.com/office/drawing/2014/main" id="{099AA17F-9299-481D-FE73-85ECEC29DE10}"/>
              </a:ext>
            </a:extLst>
          </p:cNvPr>
          <p:cNvSpPr txBox="1">
            <a:spLocks/>
          </p:cNvSpPr>
          <p:nvPr userDrawn="1"/>
        </p:nvSpPr>
        <p:spPr>
          <a:xfrm>
            <a:off x="11073219" y="2464008"/>
            <a:ext cx="672495" cy="491134"/>
          </a:xfrm>
          <a:prstGeom prst="rect">
            <a:avLst/>
          </a:prstGeom>
        </p:spPr>
        <p:txBody>
          <a:bodyPr vert="horz" wrap="square" lIns="0" tIns="40500" rIns="0" bIns="40500" rtlCol="0" anchor="b" anchorCtr="0">
            <a:spAutoFit/>
          </a:bodyPr>
          <a:lstStyle>
            <a:lvl1pPr algn="l" defTabSz="2438430" rtl="0" eaLnBrk="1" latinLnBrk="0" hangingPunct="1">
              <a:lnSpc>
                <a:spcPct val="80000"/>
              </a:lnSpc>
              <a:spcBef>
                <a:spcPct val="0"/>
              </a:spcBef>
              <a:buNone/>
              <a:defRPr sz="15000" b="1" i="0" kern="1200">
                <a:solidFill>
                  <a:schemeClr val="bg1"/>
                </a:solidFill>
                <a:latin typeface="Apricus Black" pitchFamily="2" charset="0"/>
                <a:ea typeface="+mj-ea"/>
                <a:cs typeface="+mj-cs"/>
              </a:defRPr>
            </a:lvl1pPr>
          </a:lstStyle>
          <a:p>
            <a:pPr algn="ctr"/>
            <a:r>
              <a:rPr lang="en-GB" sz="3300" b="1" i="0">
                <a:solidFill>
                  <a:srgbClr val="0E2432"/>
                </a:solidFill>
                <a:latin typeface="Bahnschrift SemiBold Condensed" panose="020B0502040204020203" pitchFamily="34" charset="0"/>
              </a:rPr>
              <a:t>AUG</a:t>
            </a:r>
          </a:p>
        </p:txBody>
      </p:sp>
      <p:cxnSp>
        <p:nvCxnSpPr>
          <p:cNvPr id="17" name="Straight Connector 16">
            <a:extLst>
              <a:ext uri="{FF2B5EF4-FFF2-40B4-BE49-F238E27FC236}">
                <a16:creationId xmlns:a16="http://schemas.microsoft.com/office/drawing/2014/main" id="{E512683D-13D4-CA2B-F82F-BAEE0ED7B026}"/>
              </a:ext>
            </a:extLst>
          </p:cNvPr>
          <p:cNvCxnSpPr>
            <a:cxnSpLocks/>
          </p:cNvCxnSpPr>
          <p:nvPr userDrawn="1"/>
        </p:nvCxnSpPr>
        <p:spPr>
          <a:xfrm>
            <a:off x="1514318"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21F47EEF-67F1-315B-357A-1F4FF768B99A}"/>
              </a:ext>
            </a:extLst>
          </p:cNvPr>
          <p:cNvCxnSpPr>
            <a:cxnSpLocks/>
          </p:cNvCxnSpPr>
          <p:nvPr userDrawn="1"/>
        </p:nvCxnSpPr>
        <p:spPr>
          <a:xfrm>
            <a:off x="2456509"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D24DE028-9FF9-C68E-4A5A-B701F7F765F8}"/>
              </a:ext>
            </a:extLst>
          </p:cNvPr>
          <p:cNvCxnSpPr>
            <a:cxnSpLocks/>
          </p:cNvCxnSpPr>
          <p:nvPr userDrawn="1"/>
        </p:nvCxnSpPr>
        <p:spPr>
          <a:xfrm>
            <a:off x="3398699"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6EE60AD5-5BF3-DF4A-3A24-A5F99FD0E60C}"/>
              </a:ext>
            </a:extLst>
          </p:cNvPr>
          <p:cNvCxnSpPr>
            <a:cxnSpLocks/>
          </p:cNvCxnSpPr>
          <p:nvPr userDrawn="1"/>
        </p:nvCxnSpPr>
        <p:spPr>
          <a:xfrm>
            <a:off x="4340890"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BDA6FE28-BB38-6329-6884-382FA3D271D1}"/>
              </a:ext>
            </a:extLst>
          </p:cNvPr>
          <p:cNvCxnSpPr>
            <a:cxnSpLocks/>
          </p:cNvCxnSpPr>
          <p:nvPr userDrawn="1"/>
        </p:nvCxnSpPr>
        <p:spPr>
          <a:xfrm>
            <a:off x="5283080"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AD7A966D-955D-06FD-FE17-D8D18A23C359}"/>
              </a:ext>
            </a:extLst>
          </p:cNvPr>
          <p:cNvCxnSpPr>
            <a:cxnSpLocks/>
          </p:cNvCxnSpPr>
          <p:nvPr userDrawn="1"/>
        </p:nvCxnSpPr>
        <p:spPr>
          <a:xfrm>
            <a:off x="6225271"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CD024D49-7A08-3B14-16C2-E4D0855B333C}"/>
              </a:ext>
            </a:extLst>
          </p:cNvPr>
          <p:cNvCxnSpPr>
            <a:cxnSpLocks/>
          </p:cNvCxnSpPr>
          <p:nvPr userDrawn="1"/>
        </p:nvCxnSpPr>
        <p:spPr>
          <a:xfrm>
            <a:off x="7167461"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8" name="Straight Connector 37">
            <a:extLst>
              <a:ext uri="{FF2B5EF4-FFF2-40B4-BE49-F238E27FC236}">
                <a16:creationId xmlns:a16="http://schemas.microsoft.com/office/drawing/2014/main" id="{CAECDB8A-B86B-B274-C72C-E43865592056}"/>
              </a:ext>
            </a:extLst>
          </p:cNvPr>
          <p:cNvCxnSpPr>
            <a:cxnSpLocks/>
          </p:cNvCxnSpPr>
          <p:nvPr userDrawn="1"/>
        </p:nvCxnSpPr>
        <p:spPr>
          <a:xfrm>
            <a:off x="8109652"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A17B7A9-4549-9D7A-6C1C-AB7E848EDA68}"/>
              </a:ext>
            </a:extLst>
          </p:cNvPr>
          <p:cNvCxnSpPr>
            <a:cxnSpLocks/>
          </p:cNvCxnSpPr>
          <p:nvPr userDrawn="1"/>
        </p:nvCxnSpPr>
        <p:spPr>
          <a:xfrm>
            <a:off x="9051842"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895FC1A0-96BC-1752-ECA5-767D60E18F83}"/>
              </a:ext>
            </a:extLst>
          </p:cNvPr>
          <p:cNvCxnSpPr>
            <a:cxnSpLocks/>
          </p:cNvCxnSpPr>
          <p:nvPr userDrawn="1"/>
        </p:nvCxnSpPr>
        <p:spPr>
          <a:xfrm>
            <a:off x="9994033"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E52F8FF8-324C-863E-C8BA-25859834CF33}"/>
              </a:ext>
            </a:extLst>
          </p:cNvPr>
          <p:cNvCxnSpPr>
            <a:cxnSpLocks/>
          </p:cNvCxnSpPr>
          <p:nvPr userDrawn="1"/>
        </p:nvCxnSpPr>
        <p:spPr>
          <a:xfrm>
            <a:off x="10936224" y="2295314"/>
            <a:ext cx="0" cy="4138506"/>
          </a:xfrm>
          <a:prstGeom prst="line">
            <a:avLst/>
          </a:prstGeom>
          <a:ln w="50800">
            <a:solidFill>
              <a:srgbClr val="0E2432"/>
            </a:solidFill>
            <a:prstDash val="sysDot"/>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846109D6-E9EA-0675-E229-0819F36B2875}"/>
              </a:ext>
            </a:extLst>
          </p:cNvPr>
          <p:cNvCxnSpPr>
            <a:cxnSpLocks/>
          </p:cNvCxnSpPr>
          <p:nvPr userDrawn="1"/>
        </p:nvCxnSpPr>
        <p:spPr>
          <a:xfrm>
            <a:off x="580258" y="2207091"/>
            <a:ext cx="0" cy="230689"/>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7A95C1AC-99C8-73DD-CB1D-84174320FFBA}"/>
              </a:ext>
            </a:extLst>
          </p:cNvPr>
          <p:cNvCxnSpPr>
            <a:cxnSpLocks/>
          </p:cNvCxnSpPr>
          <p:nvPr userDrawn="1"/>
        </p:nvCxnSpPr>
        <p:spPr>
          <a:xfrm flipH="1">
            <a:off x="567970" y="2221368"/>
            <a:ext cx="11320421" cy="0"/>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EE95F491-2E58-17D9-643B-1715F3EF5D70}"/>
              </a:ext>
            </a:extLst>
          </p:cNvPr>
          <p:cNvCxnSpPr>
            <a:cxnSpLocks/>
          </p:cNvCxnSpPr>
          <p:nvPr userDrawn="1"/>
        </p:nvCxnSpPr>
        <p:spPr>
          <a:xfrm>
            <a:off x="11875031" y="2207012"/>
            <a:ext cx="0" cy="230689"/>
          </a:xfrm>
          <a:prstGeom prst="line">
            <a:avLst/>
          </a:prstGeom>
          <a:ln w="76200">
            <a:solidFill>
              <a:srgbClr val="0E2432"/>
            </a:solidFill>
          </a:ln>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B963CF62-E091-7122-0BAA-EB401E521020}"/>
              </a:ext>
            </a:extLst>
          </p:cNvPr>
          <p:cNvSpPr/>
          <p:nvPr userDrawn="1"/>
        </p:nvSpPr>
        <p:spPr>
          <a:xfrm>
            <a:off x="635208"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5" name="Rectangle 64">
            <a:extLst>
              <a:ext uri="{FF2B5EF4-FFF2-40B4-BE49-F238E27FC236}">
                <a16:creationId xmlns:a16="http://schemas.microsoft.com/office/drawing/2014/main" id="{96282F0D-B8C7-252B-0909-8364A413D873}"/>
              </a:ext>
            </a:extLst>
          </p:cNvPr>
          <p:cNvSpPr/>
          <p:nvPr userDrawn="1"/>
        </p:nvSpPr>
        <p:spPr>
          <a:xfrm>
            <a:off x="1576613"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6" name="Rectangle 65">
            <a:extLst>
              <a:ext uri="{FF2B5EF4-FFF2-40B4-BE49-F238E27FC236}">
                <a16:creationId xmlns:a16="http://schemas.microsoft.com/office/drawing/2014/main" id="{A80EB85E-1BE5-753F-F267-3A2DA7A1C937}"/>
              </a:ext>
            </a:extLst>
          </p:cNvPr>
          <p:cNvSpPr/>
          <p:nvPr userDrawn="1"/>
        </p:nvSpPr>
        <p:spPr>
          <a:xfrm>
            <a:off x="2518019"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7" name="Rectangle 66">
            <a:extLst>
              <a:ext uri="{FF2B5EF4-FFF2-40B4-BE49-F238E27FC236}">
                <a16:creationId xmlns:a16="http://schemas.microsoft.com/office/drawing/2014/main" id="{44B8D2ED-5664-07C5-A95A-DC922B36F85B}"/>
              </a:ext>
            </a:extLst>
          </p:cNvPr>
          <p:cNvSpPr/>
          <p:nvPr userDrawn="1"/>
        </p:nvSpPr>
        <p:spPr>
          <a:xfrm>
            <a:off x="3459425"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8" name="Rectangle 67">
            <a:extLst>
              <a:ext uri="{FF2B5EF4-FFF2-40B4-BE49-F238E27FC236}">
                <a16:creationId xmlns:a16="http://schemas.microsoft.com/office/drawing/2014/main" id="{61BF40E9-CA47-9AFE-F623-377F7067676A}"/>
              </a:ext>
            </a:extLst>
          </p:cNvPr>
          <p:cNvSpPr/>
          <p:nvPr userDrawn="1"/>
        </p:nvSpPr>
        <p:spPr>
          <a:xfrm>
            <a:off x="4400830"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69" name="Rectangle 68">
            <a:extLst>
              <a:ext uri="{FF2B5EF4-FFF2-40B4-BE49-F238E27FC236}">
                <a16:creationId xmlns:a16="http://schemas.microsoft.com/office/drawing/2014/main" id="{0189DCDF-6E0C-2316-5720-BF8C2D44F402}"/>
              </a:ext>
            </a:extLst>
          </p:cNvPr>
          <p:cNvSpPr/>
          <p:nvPr userDrawn="1"/>
        </p:nvSpPr>
        <p:spPr>
          <a:xfrm>
            <a:off x="5342236"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0" name="Rectangle 69">
            <a:extLst>
              <a:ext uri="{FF2B5EF4-FFF2-40B4-BE49-F238E27FC236}">
                <a16:creationId xmlns:a16="http://schemas.microsoft.com/office/drawing/2014/main" id="{B066AD56-4486-362B-1902-765A0530C55A}"/>
              </a:ext>
            </a:extLst>
          </p:cNvPr>
          <p:cNvSpPr/>
          <p:nvPr userDrawn="1"/>
        </p:nvSpPr>
        <p:spPr>
          <a:xfrm>
            <a:off x="6283642"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1" name="Rectangle 70">
            <a:extLst>
              <a:ext uri="{FF2B5EF4-FFF2-40B4-BE49-F238E27FC236}">
                <a16:creationId xmlns:a16="http://schemas.microsoft.com/office/drawing/2014/main" id="{24472841-1A3C-9C13-9F7D-B174D53CD42C}"/>
              </a:ext>
            </a:extLst>
          </p:cNvPr>
          <p:cNvSpPr/>
          <p:nvPr userDrawn="1"/>
        </p:nvSpPr>
        <p:spPr>
          <a:xfrm>
            <a:off x="7225047"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2" name="Rectangle 71">
            <a:extLst>
              <a:ext uri="{FF2B5EF4-FFF2-40B4-BE49-F238E27FC236}">
                <a16:creationId xmlns:a16="http://schemas.microsoft.com/office/drawing/2014/main" id="{0FBB6FC5-31BD-DF91-105C-49157333E910}"/>
              </a:ext>
            </a:extLst>
          </p:cNvPr>
          <p:cNvSpPr/>
          <p:nvPr userDrawn="1"/>
        </p:nvSpPr>
        <p:spPr>
          <a:xfrm>
            <a:off x="8166453"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3" name="Rectangle 72">
            <a:extLst>
              <a:ext uri="{FF2B5EF4-FFF2-40B4-BE49-F238E27FC236}">
                <a16:creationId xmlns:a16="http://schemas.microsoft.com/office/drawing/2014/main" id="{DD32047A-D850-00A8-7980-B93815321894}"/>
              </a:ext>
            </a:extLst>
          </p:cNvPr>
          <p:cNvSpPr/>
          <p:nvPr userDrawn="1"/>
        </p:nvSpPr>
        <p:spPr>
          <a:xfrm>
            <a:off x="9107858"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4" name="Rectangle 73">
            <a:extLst>
              <a:ext uri="{FF2B5EF4-FFF2-40B4-BE49-F238E27FC236}">
                <a16:creationId xmlns:a16="http://schemas.microsoft.com/office/drawing/2014/main" id="{3C05378F-40A3-0CD9-CA09-5664EB2CBDB3}"/>
              </a:ext>
            </a:extLst>
          </p:cNvPr>
          <p:cNvSpPr/>
          <p:nvPr userDrawn="1"/>
        </p:nvSpPr>
        <p:spPr>
          <a:xfrm>
            <a:off x="10049264"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5" name="Rectangle 74">
            <a:extLst>
              <a:ext uri="{FF2B5EF4-FFF2-40B4-BE49-F238E27FC236}">
                <a16:creationId xmlns:a16="http://schemas.microsoft.com/office/drawing/2014/main" id="{CAEA323E-051A-8EF8-BAF3-F81575618551}"/>
              </a:ext>
            </a:extLst>
          </p:cNvPr>
          <p:cNvSpPr/>
          <p:nvPr userDrawn="1"/>
        </p:nvSpPr>
        <p:spPr>
          <a:xfrm>
            <a:off x="10990670" y="2289328"/>
            <a:ext cx="820562" cy="159251"/>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78" name="Text Placeholder 77">
            <a:extLst>
              <a:ext uri="{FF2B5EF4-FFF2-40B4-BE49-F238E27FC236}">
                <a16:creationId xmlns:a16="http://schemas.microsoft.com/office/drawing/2014/main" id="{6EA7D9E7-930E-8E3B-4434-06D4A517A180}"/>
              </a:ext>
            </a:extLst>
          </p:cNvPr>
          <p:cNvSpPr>
            <a:spLocks noGrp="1"/>
          </p:cNvSpPr>
          <p:nvPr>
            <p:ph type="body" sz="quarter" idx="11" hasCustomPrompt="1"/>
          </p:nvPr>
        </p:nvSpPr>
        <p:spPr>
          <a:xfrm>
            <a:off x="580430" y="1543050"/>
            <a:ext cx="11307960" cy="558437"/>
          </a:xfrm>
        </p:spPr>
        <p:txBody>
          <a:bodyPr>
            <a:noAutofit/>
          </a:bodyPr>
          <a:lstStyle>
            <a:lvl1pPr marL="0" indent="0" algn="ctr">
              <a:buNone/>
              <a:defRPr sz="3600" b="0" i="0">
                <a:solidFill>
                  <a:srgbClr val="0E2432"/>
                </a:solidFill>
                <a:latin typeface="Bahnschrift" panose="020F0502020204030204" pitchFamily="34"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20XX</a:t>
            </a:r>
          </a:p>
        </p:txBody>
      </p:sp>
      <p:sp>
        <p:nvSpPr>
          <p:cNvPr id="79" name="Text Placeholder 77">
            <a:extLst>
              <a:ext uri="{FF2B5EF4-FFF2-40B4-BE49-F238E27FC236}">
                <a16:creationId xmlns:a16="http://schemas.microsoft.com/office/drawing/2014/main" id="{78A034E5-4974-7693-A8CC-E097217D9FAA}"/>
              </a:ext>
            </a:extLst>
          </p:cNvPr>
          <p:cNvSpPr>
            <a:spLocks noGrp="1"/>
          </p:cNvSpPr>
          <p:nvPr>
            <p:ph type="body" sz="quarter" idx="12" hasCustomPrompt="1"/>
          </p:nvPr>
        </p:nvSpPr>
        <p:spPr>
          <a:xfrm>
            <a:off x="629662" y="3012975"/>
            <a:ext cx="1752466" cy="641026"/>
          </a:xfrm>
          <a:solidFill>
            <a:schemeClr val="bg1"/>
          </a:solidFill>
          <a:ln w="63500" cap="sq">
            <a:solidFill>
              <a:srgbClr val="F3756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0" name="Text Placeholder 77">
            <a:extLst>
              <a:ext uri="{FF2B5EF4-FFF2-40B4-BE49-F238E27FC236}">
                <a16:creationId xmlns:a16="http://schemas.microsoft.com/office/drawing/2014/main" id="{92CD2750-99E9-7064-5936-5CA4AE73D0DE}"/>
              </a:ext>
            </a:extLst>
          </p:cNvPr>
          <p:cNvSpPr>
            <a:spLocks noGrp="1"/>
          </p:cNvSpPr>
          <p:nvPr>
            <p:ph type="body" sz="quarter" idx="13" hasCustomPrompt="1"/>
          </p:nvPr>
        </p:nvSpPr>
        <p:spPr>
          <a:xfrm>
            <a:off x="629662" y="3804581"/>
            <a:ext cx="1752466" cy="641026"/>
          </a:xfrm>
          <a:solidFill>
            <a:schemeClr val="bg1"/>
          </a:solidFill>
          <a:ln w="63500" cap="sq">
            <a:solidFill>
              <a:srgbClr val="F3756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1" name="Text Placeholder 77">
            <a:extLst>
              <a:ext uri="{FF2B5EF4-FFF2-40B4-BE49-F238E27FC236}">
                <a16:creationId xmlns:a16="http://schemas.microsoft.com/office/drawing/2014/main" id="{8D5737B0-C377-0818-AC2F-A2419C382BD7}"/>
              </a:ext>
            </a:extLst>
          </p:cNvPr>
          <p:cNvSpPr>
            <a:spLocks noGrp="1"/>
          </p:cNvSpPr>
          <p:nvPr>
            <p:ph type="body" sz="quarter" idx="14" hasCustomPrompt="1"/>
          </p:nvPr>
        </p:nvSpPr>
        <p:spPr>
          <a:xfrm>
            <a:off x="627832" y="4602873"/>
            <a:ext cx="1752466" cy="641026"/>
          </a:xfrm>
          <a:solidFill>
            <a:schemeClr val="bg1"/>
          </a:solidFill>
          <a:ln w="63500" cap="sq">
            <a:solidFill>
              <a:srgbClr val="F3756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2" name="Text Placeholder 77">
            <a:extLst>
              <a:ext uri="{FF2B5EF4-FFF2-40B4-BE49-F238E27FC236}">
                <a16:creationId xmlns:a16="http://schemas.microsoft.com/office/drawing/2014/main" id="{B145B479-75CB-F633-7642-1EBB8BD88B33}"/>
              </a:ext>
            </a:extLst>
          </p:cNvPr>
          <p:cNvSpPr>
            <a:spLocks noGrp="1"/>
          </p:cNvSpPr>
          <p:nvPr>
            <p:ph type="body" sz="quarter" idx="15" hasCustomPrompt="1"/>
          </p:nvPr>
        </p:nvSpPr>
        <p:spPr>
          <a:xfrm>
            <a:off x="2530469" y="3012975"/>
            <a:ext cx="175246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3" name="Text Placeholder 77">
            <a:extLst>
              <a:ext uri="{FF2B5EF4-FFF2-40B4-BE49-F238E27FC236}">
                <a16:creationId xmlns:a16="http://schemas.microsoft.com/office/drawing/2014/main" id="{6C922559-3A40-4802-0548-3B58FE79EE28}"/>
              </a:ext>
            </a:extLst>
          </p:cNvPr>
          <p:cNvSpPr>
            <a:spLocks noGrp="1"/>
          </p:cNvSpPr>
          <p:nvPr>
            <p:ph type="body" sz="quarter" idx="16" hasCustomPrompt="1"/>
          </p:nvPr>
        </p:nvSpPr>
        <p:spPr>
          <a:xfrm>
            <a:off x="2530469" y="3804581"/>
            <a:ext cx="175246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4" name="Text Placeholder 77">
            <a:extLst>
              <a:ext uri="{FF2B5EF4-FFF2-40B4-BE49-F238E27FC236}">
                <a16:creationId xmlns:a16="http://schemas.microsoft.com/office/drawing/2014/main" id="{2808023A-361E-5869-BA03-A3FF4DE707F0}"/>
              </a:ext>
            </a:extLst>
          </p:cNvPr>
          <p:cNvSpPr>
            <a:spLocks noGrp="1"/>
          </p:cNvSpPr>
          <p:nvPr>
            <p:ph type="body" sz="quarter" idx="17" hasCustomPrompt="1"/>
          </p:nvPr>
        </p:nvSpPr>
        <p:spPr>
          <a:xfrm>
            <a:off x="2530469" y="4602873"/>
            <a:ext cx="175246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5" name="Text Placeholder 77">
            <a:extLst>
              <a:ext uri="{FF2B5EF4-FFF2-40B4-BE49-F238E27FC236}">
                <a16:creationId xmlns:a16="http://schemas.microsoft.com/office/drawing/2014/main" id="{44651472-1F7D-798E-5214-22CB8C854A81}"/>
              </a:ext>
            </a:extLst>
          </p:cNvPr>
          <p:cNvSpPr>
            <a:spLocks noGrp="1"/>
          </p:cNvSpPr>
          <p:nvPr>
            <p:ph type="body" sz="quarter" idx="18" hasCustomPrompt="1"/>
          </p:nvPr>
        </p:nvSpPr>
        <p:spPr>
          <a:xfrm>
            <a:off x="4413870" y="3012975"/>
            <a:ext cx="812626" cy="641026"/>
          </a:xfrm>
          <a:solidFill>
            <a:schemeClr val="bg1"/>
          </a:solidFill>
          <a:ln w="63500" cap="sq">
            <a:solidFill>
              <a:srgbClr val="F3756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GB"/>
              <a:t>Text goes here</a:t>
            </a:r>
          </a:p>
        </p:txBody>
      </p:sp>
      <p:sp>
        <p:nvSpPr>
          <p:cNvPr id="86" name="Text Placeholder 77">
            <a:extLst>
              <a:ext uri="{FF2B5EF4-FFF2-40B4-BE49-F238E27FC236}">
                <a16:creationId xmlns:a16="http://schemas.microsoft.com/office/drawing/2014/main" id="{F8FEB09A-F6FA-6821-4D0D-67515F755BFE}"/>
              </a:ext>
            </a:extLst>
          </p:cNvPr>
          <p:cNvSpPr>
            <a:spLocks noGrp="1"/>
          </p:cNvSpPr>
          <p:nvPr>
            <p:ph type="body" sz="quarter" idx="19" hasCustomPrompt="1"/>
          </p:nvPr>
        </p:nvSpPr>
        <p:spPr>
          <a:xfrm>
            <a:off x="4413870" y="3804581"/>
            <a:ext cx="812626" cy="641026"/>
          </a:xfrm>
          <a:solidFill>
            <a:schemeClr val="bg1"/>
          </a:solidFill>
          <a:ln w="63500" cap="sq">
            <a:solidFill>
              <a:srgbClr val="F3756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7" name="Text Placeholder 77">
            <a:extLst>
              <a:ext uri="{FF2B5EF4-FFF2-40B4-BE49-F238E27FC236}">
                <a16:creationId xmlns:a16="http://schemas.microsoft.com/office/drawing/2014/main" id="{25A61472-1853-69B8-1845-A12B0E6ACDF3}"/>
              </a:ext>
            </a:extLst>
          </p:cNvPr>
          <p:cNvSpPr>
            <a:spLocks noGrp="1"/>
          </p:cNvSpPr>
          <p:nvPr>
            <p:ph type="body" sz="quarter" idx="20" hasCustomPrompt="1"/>
          </p:nvPr>
        </p:nvSpPr>
        <p:spPr>
          <a:xfrm>
            <a:off x="4412040" y="4602873"/>
            <a:ext cx="812626" cy="641026"/>
          </a:xfrm>
          <a:solidFill>
            <a:schemeClr val="bg1"/>
          </a:solidFill>
          <a:ln w="63500" cap="sq">
            <a:solidFill>
              <a:srgbClr val="F37561"/>
            </a:solidFill>
          </a:ln>
        </p:spPr>
        <p:txBody>
          <a:bodyPr lIns="251999" tIns="251999" rIns="251999" bIns="251999">
            <a:noAutofit/>
          </a:bodyPr>
          <a:lstStyle>
            <a:lvl1pPr marL="0" indent="0" algn="l">
              <a:buNone/>
              <a:defRPr sz="975"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8" name="Text Placeholder 77">
            <a:extLst>
              <a:ext uri="{FF2B5EF4-FFF2-40B4-BE49-F238E27FC236}">
                <a16:creationId xmlns:a16="http://schemas.microsoft.com/office/drawing/2014/main" id="{5CF4A0D6-01C6-37AB-3CAC-42B0E8880FF3}"/>
              </a:ext>
            </a:extLst>
          </p:cNvPr>
          <p:cNvSpPr>
            <a:spLocks noGrp="1"/>
          </p:cNvSpPr>
          <p:nvPr>
            <p:ph type="body" sz="quarter" idx="21" hasCustomPrompt="1"/>
          </p:nvPr>
        </p:nvSpPr>
        <p:spPr>
          <a:xfrm>
            <a:off x="5350172" y="3012975"/>
            <a:ext cx="81262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89" name="Text Placeholder 77">
            <a:extLst>
              <a:ext uri="{FF2B5EF4-FFF2-40B4-BE49-F238E27FC236}">
                <a16:creationId xmlns:a16="http://schemas.microsoft.com/office/drawing/2014/main" id="{AD6D4DD4-934C-4FC3-FB47-CC41F4BF6064}"/>
              </a:ext>
            </a:extLst>
          </p:cNvPr>
          <p:cNvSpPr>
            <a:spLocks noGrp="1"/>
          </p:cNvSpPr>
          <p:nvPr>
            <p:ph type="body" sz="quarter" idx="22" hasCustomPrompt="1"/>
          </p:nvPr>
        </p:nvSpPr>
        <p:spPr>
          <a:xfrm>
            <a:off x="5350172" y="3804581"/>
            <a:ext cx="81262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sp>
        <p:nvSpPr>
          <p:cNvPr id="90" name="Text Placeholder 77">
            <a:extLst>
              <a:ext uri="{FF2B5EF4-FFF2-40B4-BE49-F238E27FC236}">
                <a16:creationId xmlns:a16="http://schemas.microsoft.com/office/drawing/2014/main" id="{C993EE36-F86A-072F-6914-17F840DB7BAD}"/>
              </a:ext>
            </a:extLst>
          </p:cNvPr>
          <p:cNvSpPr>
            <a:spLocks noGrp="1"/>
          </p:cNvSpPr>
          <p:nvPr>
            <p:ph type="body" sz="quarter" idx="23" hasCustomPrompt="1"/>
          </p:nvPr>
        </p:nvSpPr>
        <p:spPr>
          <a:xfrm>
            <a:off x="5350172" y="4602873"/>
            <a:ext cx="812626" cy="641026"/>
          </a:xfrm>
          <a:solidFill>
            <a:srgbClr val="F37561"/>
          </a:solidFill>
          <a:ln w="63500" cap="sq">
            <a:solidFill>
              <a:srgbClr val="F37561"/>
            </a:solidFill>
          </a:ln>
        </p:spPr>
        <p:txBody>
          <a:bodyPr lIns="251999" tIns="251999" rIns="251999" bIns="251999">
            <a:noAutofit/>
          </a:bodyPr>
          <a:lstStyle>
            <a:lvl1pPr marL="0" indent="0" algn="l">
              <a:buNone/>
              <a:defRPr sz="97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Text goes here</a:t>
            </a:r>
          </a:p>
          <a:p>
            <a:pPr lvl="0"/>
            <a:endParaRPr lang="en-GB"/>
          </a:p>
        </p:txBody>
      </p:sp>
      <p:pic>
        <p:nvPicPr>
          <p:cNvPr id="91" name="Picture 90">
            <a:extLst>
              <a:ext uri="{FF2B5EF4-FFF2-40B4-BE49-F238E27FC236}">
                <a16:creationId xmlns:a16="http://schemas.microsoft.com/office/drawing/2014/main" id="{1CB0C554-63C6-7679-8672-9C1C4D794209}"/>
              </a:ext>
            </a:extLst>
          </p:cNvPr>
          <p:cNvPicPr>
            <a:picLocks noChangeAspect="1"/>
          </p:cNvPicPr>
          <p:nvPr userDrawn="1"/>
        </p:nvPicPr>
        <p:blipFill>
          <a:blip r:embed="rId3"/>
          <a:srcRect/>
          <a:stretch/>
        </p:blipFill>
        <p:spPr>
          <a:xfrm>
            <a:off x="11255144" y="296466"/>
            <a:ext cx="633246" cy="189974"/>
          </a:xfrm>
          <a:prstGeom prst="rect">
            <a:avLst/>
          </a:prstGeom>
        </p:spPr>
      </p:pic>
    </p:spTree>
    <p:extLst>
      <p:ext uri="{BB962C8B-B14F-4D97-AF65-F5344CB8AC3E}">
        <p14:creationId xmlns:p14="http://schemas.microsoft.com/office/powerpoint/2010/main" val="274585623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Meet The Team">
    <p:bg>
      <p:bgPr>
        <a:solidFill>
          <a:schemeClr val="bg1"/>
        </a:solidFill>
        <a:effectLst/>
      </p:bgPr>
    </p:bg>
    <p:spTree>
      <p:nvGrpSpPr>
        <p:cNvPr id="1" name=""/>
        <p:cNvGrpSpPr/>
        <p:nvPr/>
      </p:nvGrpSpPr>
      <p:grpSpPr>
        <a:xfrm>
          <a:off x="0" y="0"/>
          <a:ext cx="0" cy="0"/>
          <a:chOff x="0" y="0"/>
          <a:chExt cx="0" cy="0"/>
        </a:xfrm>
      </p:grpSpPr>
      <p:sp>
        <p:nvSpPr>
          <p:cNvPr id="55" name="Rectangle 54">
            <a:extLst>
              <a:ext uri="{FF2B5EF4-FFF2-40B4-BE49-F238E27FC236}">
                <a16:creationId xmlns:a16="http://schemas.microsoft.com/office/drawing/2014/main" id="{1A764735-FAA6-3190-321C-3192A5D6ADD0}"/>
              </a:ext>
            </a:extLst>
          </p:cNvPr>
          <p:cNvSpPr/>
          <p:nvPr userDrawn="1"/>
        </p:nvSpPr>
        <p:spPr>
          <a:xfrm>
            <a:off x="0" y="1637235"/>
            <a:ext cx="12192000" cy="522076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1200"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579602" y="444450"/>
            <a:ext cx="11308788" cy="915864"/>
          </a:xfrm>
        </p:spPr>
        <p:txBody>
          <a:bodyPr wrap="square" lIns="0" tIns="108000" bIns="108000" anchor="b" anchorCtr="0">
            <a:spAutoFit/>
          </a:bodyPr>
          <a:lstStyle>
            <a:lvl1pPr algn="ctr">
              <a:lnSpc>
                <a:spcPct val="80000"/>
              </a:lnSpc>
              <a:defRPr sz="5625">
                <a:solidFill>
                  <a:srgbClr val="0E2432"/>
                </a:solidFill>
              </a:defRPr>
            </a:lvl1pPr>
          </a:lstStyle>
          <a:p>
            <a:r>
              <a:rPr lang="en-GB"/>
              <a:t>MEET THE TEAM</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1" name="Picture Placeholder 10">
            <a:extLst>
              <a:ext uri="{FF2B5EF4-FFF2-40B4-BE49-F238E27FC236}">
                <a16:creationId xmlns:a16="http://schemas.microsoft.com/office/drawing/2014/main" id="{E6A05909-953F-CE87-0F19-A1A71C163F45}"/>
              </a:ext>
            </a:extLst>
          </p:cNvPr>
          <p:cNvSpPr>
            <a:spLocks noGrp="1"/>
          </p:cNvSpPr>
          <p:nvPr>
            <p:ph type="pic" sz="quarter" idx="11" hasCustomPrompt="1"/>
          </p:nvPr>
        </p:nvSpPr>
        <p:spPr>
          <a:xfrm>
            <a:off x="579602" y="1943661"/>
            <a:ext cx="1179677" cy="1179677"/>
          </a:xfrm>
          <a:prstGeom prst="ellipse">
            <a:avLst/>
          </a:prstGeom>
          <a:solidFill>
            <a:srgbClr val="F37561"/>
          </a:solidFill>
        </p:spPr>
        <p:txBody>
          <a:bodyPr tIns="288000">
            <a:normAutofit/>
          </a:bodyPr>
          <a:lstStyle>
            <a:lvl1pPr marL="0" indent="0" algn="ctr">
              <a:buFontTx/>
              <a:buNone/>
              <a:defRPr sz="1200"/>
            </a:lvl1pPr>
          </a:lstStyle>
          <a:p>
            <a:r>
              <a:rPr lang="en-GB"/>
              <a:t>Photo</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1941677" y="2096061"/>
            <a:ext cx="2163598" cy="352425"/>
          </a:xfrm>
        </p:spPr>
        <p:txBody>
          <a:bodyPr lIns="72000" tIns="0" rIns="72000" bIns="108000" anchor="ctr" anchorCtr="0">
            <a:noAutofit/>
          </a:bodyPr>
          <a:lstStyle>
            <a:lvl1pPr marL="0" indent="0">
              <a:buFontTx/>
              <a:buNone/>
              <a:defRPr sz="3000" b="1" i="0">
                <a:latin typeface="Bahnschrift SemiBold Condensed" panose="020B0502040204020203" pitchFamily="34" charset="0"/>
              </a:defRPr>
            </a:lvl1pPr>
          </a:lstStyle>
          <a:p>
            <a:pPr lvl="0"/>
            <a:r>
              <a:rPr lang="en-GB"/>
              <a:t>FULL NAME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1941677" y="2610411"/>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1" name="Picture Placeholder 10">
            <a:extLst>
              <a:ext uri="{FF2B5EF4-FFF2-40B4-BE49-F238E27FC236}">
                <a16:creationId xmlns:a16="http://schemas.microsoft.com/office/drawing/2014/main" id="{07A3D379-D9D0-7340-77C7-442211BAE515}"/>
              </a:ext>
            </a:extLst>
          </p:cNvPr>
          <p:cNvSpPr>
            <a:spLocks noGrp="1"/>
          </p:cNvSpPr>
          <p:nvPr>
            <p:ph type="pic" sz="quarter" idx="14" hasCustomPrompt="1"/>
          </p:nvPr>
        </p:nvSpPr>
        <p:spPr>
          <a:xfrm>
            <a:off x="4484853" y="1943661"/>
            <a:ext cx="1179677" cy="1179677"/>
          </a:xfrm>
          <a:prstGeom prst="ellipse">
            <a:avLst/>
          </a:prstGeom>
          <a:solidFill>
            <a:srgbClr val="F37561"/>
          </a:solidFill>
        </p:spPr>
        <p:txBody>
          <a:bodyPr tIns="288000">
            <a:normAutofit/>
          </a:bodyPr>
          <a:lstStyle>
            <a:lvl1pPr marL="0" indent="0" algn="ctr">
              <a:buFontTx/>
              <a:buNone/>
              <a:defRPr sz="1200"/>
            </a:lvl1pPr>
          </a:lstStyle>
          <a:p>
            <a:r>
              <a:rPr lang="en-GB"/>
              <a:t>Photo</a:t>
            </a:r>
          </a:p>
        </p:txBody>
      </p:sp>
      <p:sp>
        <p:nvSpPr>
          <p:cNvPr id="32" name="Text Placeholder 14">
            <a:extLst>
              <a:ext uri="{FF2B5EF4-FFF2-40B4-BE49-F238E27FC236}">
                <a16:creationId xmlns:a16="http://schemas.microsoft.com/office/drawing/2014/main" id="{3A24B5C8-719F-70F2-53BB-BA4C2F154FC8}"/>
              </a:ext>
            </a:extLst>
          </p:cNvPr>
          <p:cNvSpPr>
            <a:spLocks noGrp="1"/>
          </p:cNvSpPr>
          <p:nvPr>
            <p:ph type="body" sz="quarter" idx="15" hasCustomPrompt="1"/>
          </p:nvPr>
        </p:nvSpPr>
        <p:spPr>
          <a:xfrm>
            <a:off x="5846928" y="2096061"/>
            <a:ext cx="2163598" cy="352425"/>
          </a:xfrm>
        </p:spPr>
        <p:txBody>
          <a:bodyPr lIns="72000" tIns="0" rIns="72000" bIns="108000" anchor="ctr" anchorCtr="0">
            <a:noAutofit/>
          </a:bodyPr>
          <a:lstStyle>
            <a:lvl1pPr marL="0" indent="0">
              <a:buFontTx/>
              <a:buNone/>
              <a:defRPr sz="3000" b="1" i="0">
                <a:latin typeface="Bahnschrift SemiBold Condensed" panose="020B0502040204020203" pitchFamily="34" charset="0"/>
              </a:defRPr>
            </a:lvl1pPr>
          </a:lstStyle>
          <a:p>
            <a:pPr lvl="0"/>
            <a:r>
              <a:rPr lang="en-GB"/>
              <a:t>FULL NAME</a:t>
            </a:r>
          </a:p>
        </p:txBody>
      </p:sp>
      <p:sp>
        <p:nvSpPr>
          <p:cNvPr id="33" name="Text Placeholder 17">
            <a:extLst>
              <a:ext uri="{FF2B5EF4-FFF2-40B4-BE49-F238E27FC236}">
                <a16:creationId xmlns:a16="http://schemas.microsoft.com/office/drawing/2014/main" id="{02367384-A055-2022-B30F-2F13A84A5E7D}"/>
              </a:ext>
            </a:extLst>
          </p:cNvPr>
          <p:cNvSpPr>
            <a:spLocks noGrp="1"/>
          </p:cNvSpPr>
          <p:nvPr>
            <p:ph type="body" sz="quarter" idx="16" hasCustomPrompt="1"/>
          </p:nvPr>
        </p:nvSpPr>
        <p:spPr>
          <a:xfrm>
            <a:off x="5846928" y="2610411"/>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4" name="Picture Placeholder 10">
            <a:extLst>
              <a:ext uri="{FF2B5EF4-FFF2-40B4-BE49-F238E27FC236}">
                <a16:creationId xmlns:a16="http://schemas.microsoft.com/office/drawing/2014/main" id="{0B7A3671-0FE2-0466-545F-92EACA3A5540}"/>
              </a:ext>
            </a:extLst>
          </p:cNvPr>
          <p:cNvSpPr>
            <a:spLocks noGrp="1"/>
          </p:cNvSpPr>
          <p:nvPr>
            <p:ph type="pic" sz="quarter" idx="17" hasCustomPrompt="1"/>
          </p:nvPr>
        </p:nvSpPr>
        <p:spPr>
          <a:xfrm>
            <a:off x="8353192" y="1957047"/>
            <a:ext cx="1179677" cy="1179677"/>
          </a:xfrm>
          <a:prstGeom prst="ellipse">
            <a:avLst/>
          </a:prstGeom>
          <a:solidFill>
            <a:srgbClr val="F37561"/>
          </a:solidFill>
        </p:spPr>
        <p:txBody>
          <a:bodyPr tIns="288000">
            <a:normAutofit/>
          </a:bodyPr>
          <a:lstStyle>
            <a:lvl1pPr marL="0" indent="0" algn="ctr">
              <a:buFontTx/>
              <a:buNone/>
              <a:defRPr sz="1200"/>
            </a:lvl1pPr>
          </a:lstStyle>
          <a:p>
            <a:r>
              <a:rPr lang="en-GB"/>
              <a:t>Photo</a:t>
            </a:r>
          </a:p>
        </p:txBody>
      </p:sp>
      <p:sp>
        <p:nvSpPr>
          <p:cNvPr id="35" name="Text Placeholder 14">
            <a:extLst>
              <a:ext uri="{FF2B5EF4-FFF2-40B4-BE49-F238E27FC236}">
                <a16:creationId xmlns:a16="http://schemas.microsoft.com/office/drawing/2014/main" id="{FA41745B-95AC-6E6B-32A3-8D77E5FE3D82}"/>
              </a:ext>
            </a:extLst>
          </p:cNvPr>
          <p:cNvSpPr>
            <a:spLocks noGrp="1"/>
          </p:cNvSpPr>
          <p:nvPr>
            <p:ph type="body" sz="quarter" idx="18" hasCustomPrompt="1"/>
          </p:nvPr>
        </p:nvSpPr>
        <p:spPr>
          <a:xfrm>
            <a:off x="9715267" y="2109447"/>
            <a:ext cx="2163598" cy="352425"/>
          </a:xfrm>
        </p:spPr>
        <p:txBody>
          <a:bodyPr lIns="72000" tIns="0" rIns="72000" bIns="108000" anchor="ctr" anchorCtr="0">
            <a:noAutofit/>
          </a:bodyPr>
          <a:lstStyle>
            <a:lvl1pPr marL="0" indent="0">
              <a:buFontTx/>
              <a:buNone/>
              <a:defRPr sz="3000" b="1" i="0">
                <a:latin typeface="Bahnschrift SemiBold Condensed" panose="020B0502040204020203" pitchFamily="34" charset="0"/>
              </a:defRPr>
            </a:lvl1pPr>
          </a:lstStyle>
          <a:p>
            <a:pPr lvl="0"/>
            <a:r>
              <a:rPr lang="en-GB"/>
              <a:t>FULL NAME</a:t>
            </a:r>
          </a:p>
        </p:txBody>
      </p:sp>
      <p:sp>
        <p:nvSpPr>
          <p:cNvPr id="36" name="Text Placeholder 17">
            <a:extLst>
              <a:ext uri="{FF2B5EF4-FFF2-40B4-BE49-F238E27FC236}">
                <a16:creationId xmlns:a16="http://schemas.microsoft.com/office/drawing/2014/main" id="{8CFD1DC0-BC06-A75E-E757-B79B843903D1}"/>
              </a:ext>
            </a:extLst>
          </p:cNvPr>
          <p:cNvSpPr>
            <a:spLocks noGrp="1"/>
          </p:cNvSpPr>
          <p:nvPr>
            <p:ph type="body" sz="quarter" idx="19" hasCustomPrompt="1"/>
          </p:nvPr>
        </p:nvSpPr>
        <p:spPr>
          <a:xfrm>
            <a:off x="9715267" y="2623797"/>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7" name="Picture Placeholder 10">
            <a:extLst>
              <a:ext uri="{FF2B5EF4-FFF2-40B4-BE49-F238E27FC236}">
                <a16:creationId xmlns:a16="http://schemas.microsoft.com/office/drawing/2014/main" id="{70AC3881-8028-AF35-6BD6-EE16CF84EF17}"/>
              </a:ext>
            </a:extLst>
          </p:cNvPr>
          <p:cNvSpPr>
            <a:spLocks noGrp="1"/>
          </p:cNvSpPr>
          <p:nvPr>
            <p:ph type="pic" sz="quarter" idx="20" hasCustomPrompt="1"/>
          </p:nvPr>
        </p:nvSpPr>
        <p:spPr>
          <a:xfrm>
            <a:off x="2741777" y="3477746"/>
            <a:ext cx="1179677" cy="1179677"/>
          </a:xfrm>
          <a:prstGeom prst="ellipse">
            <a:avLst/>
          </a:prstGeom>
          <a:solidFill>
            <a:srgbClr val="F37561"/>
          </a:solidFill>
        </p:spPr>
        <p:txBody>
          <a:bodyPr tIns="288000">
            <a:normAutofit/>
          </a:bodyPr>
          <a:lstStyle>
            <a:lvl1pPr marL="0" indent="0" algn="ctr">
              <a:buFontTx/>
              <a:buNone/>
              <a:defRPr sz="1200"/>
            </a:lvl1pPr>
          </a:lstStyle>
          <a:p>
            <a:r>
              <a:rPr lang="en-GB"/>
              <a:t>Photo</a:t>
            </a:r>
          </a:p>
        </p:txBody>
      </p:sp>
      <p:sp>
        <p:nvSpPr>
          <p:cNvPr id="38" name="Text Placeholder 14">
            <a:extLst>
              <a:ext uri="{FF2B5EF4-FFF2-40B4-BE49-F238E27FC236}">
                <a16:creationId xmlns:a16="http://schemas.microsoft.com/office/drawing/2014/main" id="{96B7A565-3694-DF6A-03D9-A45CFD86AEFE}"/>
              </a:ext>
            </a:extLst>
          </p:cNvPr>
          <p:cNvSpPr>
            <a:spLocks noGrp="1"/>
          </p:cNvSpPr>
          <p:nvPr>
            <p:ph type="body" sz="quarter" idx="21" hasCustomPrompt="1"/>
          </p:nvPr>
        </p:nvSpPr>
        <p:spPr>
          <a:xfrm>
            <a:off x="4103852" y="3630146"/>
            <a:ext cx="2163598" cy="352425"/>
          </a:xfrm>
        </p:spPr>
        <p:txBody>
          <a:bodyPr lIns="72000" tIns="0" rIns="72000" bIns="108000" anchor="ctr" anchorCtr="0">
            <a:noAutofit/>
          </a:bodyPr>
          <a:lstStyle>
            <a:lvl1pPr marL="0" indent="0">
              <a:buFontTx/>
              <a:buNone/>
              <a:defRPr sz="3000" b="1" i="0">
                <a:latin typeface="Bahnschrift SemiBold Condensed" panose="020B0502040204020203" pitchFamily="34" charset="0"/>
              </a:defRPr>
            </a:lvl1pPr>
          </a:lstStyle>
          <a:p>
            <a:pPr lvl="0"/>
            <a:r>
              <a:rPr lang="en-GB"/>
              <a:t>FULL NAME</a:t>
            </a:r>
          </a:p>
        </p:txBody>
      </p:sp>
      <p:sp>
        <p:nvSpPr>
          <p:cNvPr id="39" name="Text Placeholder 17">
            <a:extLst>
              <a:ext uri="{FF2B5EF4-FFF2-40B4-BE49-F238E27FC236}">
                <a16:creationId xmlns:a16="http://schemas.microsoft.com/office/drawing/2014/main" id="{6A55216E-EB47-2AD1-0AE7-1CE2875E1849}"/>
              </a:ext>
            </a:extLst>
          </p:cNvPr>
          <p:cNvSpPr>
            <a:spLocks noGrp="1"/>
          </p:cNvSpPr>
          <p:nvPr>
            <p:ph type="body" sz="quarter" idx="22" hasCustomPrompt="1"/>
          </p:nvPr>
        </p:nvSpPr>
        <p:spPr>
          <a:xfrm>
            <a:off x="4103852" y="4144496"/>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0" name="Picture Placeholder 10">
            <a:extLst>
              <a:ext uri="{FF2B5EF4-FFF2-40B4-BE49-F238E27FC236}">
                <a16:creationId xmlns:a16="http://schemas.microsoft.com/office/drawing/2014/main" id="{92AFDCB9-6EC9-6B7D-DB3F-0345524BD0C5}"/>
              </a:ext>
            </a:extLst>
          </p:cNvPr>
          <p:cNvSpPr>
            <a:spLocks noGrp="1"/>
          </p:cNvSpPr>
          <p:nvPr>
            <p:ph type="pic" sz="quarter" idx="23" hasCustomPrompt="1"/>
          </p:nvPr>
        </p:nvSpPr>
        <p:spPr>
          <a:xfrm>
            <a:off x="6647028" y="3477746"/>
            <a:ext cx="1179677" cy="1179677"/>
          </a:xfrm>
          <a:prstGeom prst="ellipse">
            <a:avLst/>
          </a:prstGeom>
          <a:solidFill>
            <a:srgbClr val="F37561"/>
          </a:solidFill>
        </p:spPr>
        <p:txBody>
          <a:bodyPr tIns="288000">
            <a:normAutofit/>
          </a:bodyPr>
          <a:lstStyle>
            <a:lvl1pPr marL="0" indent="0" algn="ctr">
              <a:buFontTx/>
              <a:buNone/>
              <a:defRPr sz="1200"/>
            </a:lvl1pPr>
          </a:lstStyle>
          <a:p>
            <a:r>
              <a:rPr lang="en-GB"/>
              <a:t>Photo</a:t>
            </a:r>
          </a:p>
        </p:txBody>
      </p:sp>
      <p:sp>
        <p:nvSpPr>
          <p:cNvPr id="41" name="Text Placeholder 14">
            <a:extLst>
              <a:ext uri="{FF2B5EF4-FFF2-40B4-BE49-F238E27FC236}">
                <a16:creationId xmlns:a16="http://schemas.microsoft.com/office/drawing/2014/main" id="{14927227-E7CB-D4FC-887C-0830ADC71C37}"/>
              </a:ext>
            </a:extLst>
          </p:cNvPr>
          <p:cNvSpPr>
            <a:spLocks noGrp="1"/>
          </p:cNvSpPr>
          <p:nvPr>
            <p:ph type="body" sz="quarter" idx="24" hasCustomPrompt="1"/>
          </p:nvPr>
        </p:nvSpPr>
        <p:spPr>
          <a:xfrm>
            <a:off x="8009103" y="3630146"/>
            <a:ext cx="2163598" cy="352425"/>
          </a:xfrm>
        </p:spPr>
        <p:txBody>
          <a:bodyPr lIns="72000" tIns="0" rIns="72000" bIns="108000" anchor="ctr" anchorCtr="0">
            <a:noAutofit/>
          </a:bodyPr>
          <a:lstStyle>
            <a:lvl1pPr marL="0" indent="0">
              <a:buFontTx/>
              <a:buNone/>
              <a:defRPr sz="3000" b="1" i="0">
                <a:latin typeface="Bahnschrift SemiBold Condensed" panose="020B0502040204020203" pitchFamily="34" charset="0"/>
              </a:defRPr>
            </a:lvl1pPr>
          </a:lstStyle>
          <a:p>
            <a:pPr lvl="0"/>
            <a:r>
              <a:rPr lang="en-GB"/>
              <a:t>FULL NAME</a:t>
            </a:r>
          </a:p>
        </p:txBody>
      </p:sp>
      <p:sp>
        <p:nvSpPr>
          <p:cNvPr id="42" name="Text Placeholder 17">
            <a:extLst>
              <a:ext uri="{FF2B5EF4-FFF2-40B4-BE49-F238E27FC236}">
                <a16:creationId xmlns:a16="http://schemas.microsoft.com/office/drawing/2014/main" id="{1D99CD9A-E75B-7390-7B18-CF9826213657}"/>
              </a:ext>
            </a:extLst>
          </p:cNvPr>
          <p:cNvSpPr>
            <a:spLocks noGrp="1"/>
          </p:cNvSpPr>
          <p:nvPr>
            <p:ph type="body" sz="quarter" idx="25" hasCustomPrompt="1"/>
          </p:nvPr>
        </p:nvSpPr>
        <p:spPr>
          <a:xfrm>
            <a:off x="8009103" y="4144496"/>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6" name="Picture Placeholder 10">
            <a:extLst>
              <a:ext uri="{FF2B5EF4-FFF2-40B4-BE49-F238E27FC236}">
                <a16:creationId xmlns:a16="http://schemas.microsoft.com/office/drawing/2014/main" id="{4072AB04-1930-AE0D-FB3E-8BB61DE7D0CE}"/>
              </a:ext>
            </a:extLst>
          </p:cNvPr>
          <p:cNvSpPr>
            <a:spLocks noGrp="1"/>
          </p:cNvSpPr>
          <p:nvPr>
            <p:ph type="pic" sz="quarter" idx="26" hasCustomPrompt="1"/>
          </p:nvPr>
        </p:nvSpPr>
        <p:spPr>
          <a:xfrm>
            <a:off x="579603" y="4921970"/>
            <a:ext cx="1179677" cy="1179677"/>
          </a:xfrm>
          <a:prstGeom prst="ellipse">
            <a:avLst/>
          </a:prstGeom>
          <a:solidFill>
            <a:srgbClr val="F37561"/>
          </a:solidFill>
        </p:spPr>
        <p:txBody>
          <a:bodyPr tIns="288000">
            <a:normAutofit/>
          </a:bodyPr>
          <a:lstStyle>
            <a:lvl1pPr marL="0" indent="0" algn="ctr">
              <a:buFontTx/>
              <a:buNone/>
              <a:defRPr sz="1200"/>
            </a:lvl1pPr>
          </a:lstStyle>
          <a:p>
            <a:r>
              <a:rPr lang="en-GB"/>
              <a:t>Photo</a:t>
            </a:r>
          </a:p>
        </p:txBody>
      </p:sp>
      <p:sp>
        <p:nvSpPr>
          <p:cNvPr id="47" name="Text Placeholder 14">
            <a:extLst>
              <a:ext uri="{FF2B5EF4-FFF2-40B4-BE49-F238E27FC236}">
                <a16:creationId xmlns:a16="http://schemas.microsoft.com/office/drawing/2014/main" id="{5BC080B6-BD37-54AD-E555-BE9B6F6B555B}"/>
              </a:ext>
            </a:extLst>
          </p:cNvPr>
          <p:cNvSpPr>
            <a:spLocks noGrp="1"/>
          </p:cNvSpPr>
          <p:nvPr>
            <p:ph type="body" sz="quarter" idx="27" hasCustomPrompt="1"/>
          </p:nvPr>
        </p:nvSpPr>
        <p:spPr>
          <a:xfrm>
            <a:off x="1941678" y="5074370"/>
            <a:ext cx="2163598" cy="352425"/>
          </a:xfrm>
        </p:spPr>
        <p:txBody>
          <a:bodyPr lIns="72000" tIns="0" rIns="72000" bIns="108000" anchor="ctr" anchorCtr="0">
            <a:noAutofit/>
          </a:bodyPr>
          <a:lstStyle>
            <a:lvl1pPr marL="0" indent="0">
              <a:buFontTx/>
              <a:buNone/>
              <a:defRPr sz="3000" b="1" i="0">
                <a:latin typeface="Bahnschrift SemiBold Condensed" panose="020B0502040204020203" pitchFamily="34" charset="0"/>
              </a:defRPr>
            </a:lvl1pPr>
          </a:lstStyle>
          <a:p>
            <a:pPr lvl="0"/>
            <a:r>
              <a:rPr lang="en-GB"/>
              <a:t>FULL NAME</a:t>
            </a:r>
          </a:p>
        </p:txBody>
      </p:sp>
      <p:sp>
        <p:nvSpPr>
          <p:cNvPr id="48" name="Text Placeholder 17">
            <a:extLst>
              <a:ext uri="{FF2B5EF4-FFF2-40B4-BE49-F238E27FC236}">
                <a16:creationId xmlns:a16="http://schemas.microsoft.com/office/drawing/2014/main" id="{7783BC12-FF25-5235-1A91-B3C5B06FB8AB}"/>
              </a:ext>
            </a:extLst>
          </p:cNvPr>
          <p:cNvSpPr>
            <a:spLocks noGrp="1"/>
          </p:cNvSpPr>
          <p:nvPr>
            <p:ph type="body" sz="quarter" idx="28" hasCustomPrompt="1"/>
          </p:nvPr>
        </p:nvSpPr>
        <p:spPr>
          <a:xfrm>
            <a:off x="1941678" y="5588720"/>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49" name="Picture Placeholder 10">
            <a:extLst>
              <a:ext uri="{FF2B5EF4-FFF2-40B4-BE49-F238E27FC236}">
                <a16:creationId xmlns:a16="http://schemas.microsoft.com/office/drawing/2014/main" id="{D5AC4149-C7E8-C4AE-F9B3-5A1CFEC24F89}"/>
              </a:ext>
            </a:extLst>
          </p:cNvPr>
          <p:cNvSpPr>
            <a:spLocks noGrp="1"/>
          </p:cNvSpPr>
          <p:nvPr>
            <p:ph type="pic" sz="quarter" idx="29" hasCustomPrompt="1"/>
          </p:nvPr>
        </p:nvSpPr>
        <p:spPr>
          <a:xfrm>
            <a:off x="4484854" y="4921970"/>
            <a:ext cx="1179677" cy="1179677"/>
          </a:xfrm>
          <a:prstGeom prst="ellipse">
            <a:avLst/>
          </a:prstGeom>
          <a:solidFill>
            <a:srgbClr val="F37561"/>
          </a:solidFill>
        </p:spPr>
        <p:txBody>
          <a:bodyPr tIns="288000">
            <a:normAutofit/>
          </a:bodyPr>
          <a:lstStyle>
            <a:lvl1pPr marL="0" indent="0" algn="ctr">
              <a:buFontTx/>
              <a:buNone/>
              <a:defRPr sz="1200"/>
            </a:lvl1pPr>
          </a:lstStyle>
          <a:p>
            <a:r>
              <a:rPr lang="en-GB"/>
              <a:t>Photo</a:t>
            </a:r>
          </a:p>
        </p:txBody>
      </p:sp>
      <p:sp>
        <p:nvSpPr>
          <p:cNvPr id="50" name="Text Placeholder 14">
            <a:extLst>
              <a:ext uri="{FF2B5EF4-FFF2-40B4-BE49-F238E27FC236}">
                <a16:creationId xmlns:a16="http://schemas.microsoft.com/office/drawing/2014/main" id="{4A126325-0835-3CBB-961A-0B7E59A6F06F}"/>
              </a:ext>
            </a:extLst>
          </p:cNvPr>
          <p:cNvSpPr>
            <a:spLocks noGrp="1"/>
          </p:cNvSpPr>
          <p:nvPr>
            <p:ph type="body" sz="quarter" idx="30" hasCustomPrompt="1"/>
          </p:nvPr>
        </p:nvSpPr>
        <p:spPr>
          <a:xfrm>
            <a:off x="5846929" y="5074370"/>
            <a:ext cx="2163598" cy="352425"/>
          </a:xfrm>
        </p:spPr>
        <p:txBody>
          <a:bodyPr lIns="72000" tIns="0" rIns="72000" bIns="108000" anchor="ctr" anchorCtr="0">
            <a:noAutofit/>
          </a:bodyPr>
          <a:lstStyle>
            <a:lvl1pPr marL="0" indent="0">
              <a:buFontTx/>
              <a:buNone/>
              <a:defRPr sz="3000" b="1" i="0">
                <a:latin typeface="Bahnschrift SemiBold Condensed" panose="020B0502040204020203" pitchFamily="34" charset="0"/>
              </a:defRPr>
            </a:lvl1pPr>
          </a:lstStyle>
          <a:p>
            <a:pPr lvl="0"/>
            <a:r>
              <a:rPr lang="en-GB"/>
              <a:t>FULL NAME</a:t>
            </a:r>
          </a:p>
        </p:txBody>
      </p:sp>
      <p:sp>
        <p:nvSpPr>
          <p:cNvPr id="51" name="Text Placeholder 17">
            <a:extLst>
              <a:ext uri="{FF2B5EF4-FFF2-40B4-BE49-F238E27FC236}">
                <a16:creationId xmlns:a16="http://schemas.microsoft.com/office/drawing/2014/main" id="{C789064A-DA47-0D97-A520-648503729F11}"/>
              </a:ext>
            </a:extLst>
          </p:cNvPr>
          <p:cNvSpPr>
            <a:spLocks noGrp="1"/>
          </p:cNvSpPr>
          <p:nvPr>
            <p:ph type="body" sz="quarter" idx="31" hasCustomPrompt="1"/>
          </p:nvPr>
        </p:nvSpPr>
        <p:spPr>
          <a:xfrm>
            <a:off x="5846929" y="5588720"/>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52" name="Picture Placeholder 10">
            <a:extLst>
              <a:ext uri="{FF2B5EF4-FFF2-40B4-BE49-F238E27FC236}">
                <a16:creationId xmlns:a16="http://schemas.microsoft.com/office/drawing/2014/main" id="{6550BA89-AC6C-FE38-687B-37D6B43BB006}"/>
              </a:ext>
            </a:extLst>
          </p:cNvPr>
          <p:cNvSpPr>
            <a:spLocks noGrp="1"/>
          </p:cNvSpPr>
          <p:nvPr>
            <p:ph type="pic" sz="quarter" idx="32" hasCustomPrompt="1"/>
          </p:nvPr>
        </p:nvSpPr>
        <p:spPr>
          <a:xfrm>
            <a:off x="8353193" y="4935355"/>
            <a:ext cx="1179677" cy="1179677"/>
          </a:xfrm>
          <a:prstGeom prst="ellipse">
            <a:avLst/>
          </a:prstGeom>
          <a:solidFill>
            <a:srgbClr val="F37561"/>
          </a:solidFill>
        </p:spPr>
        <p:txBody>
          <a:bodyPr tIns="288000">
            <a:normAutofit/>
          </a:bodyPr>
          <a:lstStyle>
            <a:lvl1pPr marL="0" indent="0" algn="ctr">
              <a:buFontTx/>
              <a:buNone/>
              <a:defRPr sz="1200"/>
            </a:lvl1pPr>
          </a:lstStyle>
          <a:p>
            <a:r>
              <a:rPr lang="en-GB"/>
              <a:t>Photo</a:t>
            </a:r>
          </a:p>
        </p:txBody>
      </p:sp>
      <p:sp>
        <p:nvSpPr>
          <p:cNvPr id="53" name="Text Placeholder 14">
            <a:extLst>
              <a:ext uri="{FF2B5EF4-FFF2-40B4-BE49-F238E27FC236}">
                <a16:creationId xmlns:a16="http://schemas.microsoft.com/office/drawing/2014/main" id="{3C08E7BE-077C-3DD3-FF4C-BE9CFADAA9D6}"/>
              </a:ext>
            </a:extLst>
          </p:cNvPr>
          <p:cNvSpPr>
            <a:spLocks noGrp="1"/>
          </p:cNvSpPr>
          <p:nvPr>
            <p:ph type="body" sz="quarter" idx="33" hasCustomPrompt="1"/>
          </p:nvPr>
        </p:nvSpPr>
        <p:spPr>
          <a:xfrm>
            <a:off x="9715268" y="5087755"/>
            <a:ext cx="2163598" cy="352425"/>
          </a:xfrm>
        </p:spPr>
        <p:txBody>
          <a:bodyPr lIns="72000" tIns="0" rIns="72000" bIns="108000" anchor="ctr" anchorCtr="0">
            <a:noAutofit/>
          </a:bodyPr>
          <a:lstStyle>
            <a:lvl1pPr marL="0" indent="0">
              <a:buFontTx/>
              <a:buNone/>
              <a:defRPr sz="3000" b="1" i="0">
                <a:latin typeface="Bahnschrift SemiBold Condensed" panose="020B0502040204020203" pitchFamily="34" charset="0"/>
              </a:defRPr>
            </a:lvl1pPr>
          </a:lstStyle>
          <a:p>
            <a:pPr lvl="0"/>
            <a:r>
              <a:rPr lang="en-GB"/>
              <a:t>FULL NAME</a:t>
            </a:r>
          </a:p>
        </p:txBody>
      </p:sp>
      <p:sp>
        <p:nvSpPr>
          <p:cNvPr id="54" name="Text Placeholder 17">
            <a:extLst>
              <a:ext uri="{FF2B5EF4-FFF2-40B4-BE49-F238E27FC236}">
                <a16:creationId xmlns:a16="http://schemas.microsoft.com/office/drawing/2014/main" id="{F16E1B2F-1005-16C6-A38E-7F0E78B913D0}"/>
              </a:ext>
            </a:extLst>
          </p:cNvPr>
          <p:cNvSpPr>
            <a:spLocks noGrp="1"/>
          </p:cNvSpPr>
          <p:nvPr>
            <p:ph type="body" sz="quarter" idx="34" hasCustomPrompt="1"/>
          </p:nvPr>
        </p:nvSpPr>
        <p:spPr>
          <a:xfrm>
            <a:off x="9715268" y="5602105"/>
            <a:ext cx="2163598" cy="419100"/>
          </a:xfrm>
        </p:spPr>
        <p:txBody>
          <a:bodyPr>
            <a:normAutofit/>
          </a:bodyPr>
          <a:lstStyle>
            <a:lvl1pPr marL="0" indent="0">
              <a:buFontTx/>
              <a:buNone/>
              <a:defRPr sz="15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428664619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Percentage Stats White">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184189" y="444450"/>
            <a:ext cx="9797653" cy="915864"/>
          </a:xfrm>
        </p:spPr>
        <p:txBody>
          <a:bodyPr wrap="square" lIns="0" tIns="108000" bIns="108000" anchor="b" anchorCtr="0">
            <a:spAutoFit/>
          </a:bodyPr>
          <a:lstStyle>
            <a:lvl1pPr algn="ctr">
              <a:lnSpc>
                <a:spcPct val="80000"/>
              </a:lnSpc>
              <a:defRPr sz="5625">
                <a:solidFill>
                  <a:srgbClr val="0E2432"/>
                </a:solidFill>
              </a:defRPr>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1184189" y="3898387"/>
            <a:ext cx="1910953" cy="352425"/>
          </a:xfrm>
        </p:spPr>
        <p:txBody>
          <a:bodyPr lIns="72000" tIns="0" rIns="72000" bIns="108000" anchor="ctr" anchorCtr="0">
            <a:noAutofit/>
          </a:bodyPr>
          <a:lstStyle>
            <a:lvl1pPr marL="0" indent="0" algn="ctr">
              <a:buFontTx/>
              <a:buNone/>
              <a:defRPr sz="3000" b="1" i="0">
                <a:latin typeface="Bahnschrift SemiBold Condensed" panose="020B0502040204020203" pitchFamily="34" charset="0"/>
              </a:defRPr>
            </a:lvl1pPr>
          </a:lstStyle>
          <a:p>
            <a:pPr lvl="0"/>
            <a:r>
              <a:rPr lang="en-GB"/>
              <a:t>SUBTITLE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1184189" y="4412737"/>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1184421" y="1789824"/>
            <a:ext cx="1910953" cy="1911549"/>
          </a:xfrm>
          <a:prstGeom prst="ellipse">
            <a:avLst/>
          </a:prstGeom>
          <a:solidFill>
            <a:srgbClr val="F37561"/>
          </a:solidFill>
        </p:spPr>
        <p:txBody>
          <a:bodyPr anchor="ctr" anchorCtr="0">
            <a:normAutofit/>
          </a:bodyPr>
          <a:lstStyle>
            <a:lvl1pPr marL="0" indent="0" algn="ctr">
              <a:buFontTx/>
              <a:buNone/>
              <a:defRPr sz="5175" b="1" i="0">
                <a:solidFill>
                  <a:schemeClr val="bg1"/>
                </a:solidFill>
                <a:latin typeface="Bahnschrift SemiBold Condensed" panose="020B0502040204020203" pitchFamily="34"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3813089" y="3895574"/>
            <a:ext cx="1910953" cy="352425"/>
          </a:xfrm>
        </p:spPr>
        <p:txBody>
          <a:bodyPr lIns="72000" tIns="0" rIns="72000" bIns="108000" anchor="ctr" anchorCtr="0">
            <a:noAutofit/>
          </a:bodyPr>
          <a:lstStyle>
            <a:lvl1pPr marL="0" indent="0" algn="ctr">
              <a:buFontTx/>
              <a:buNone/>
              <a:defRPr sz="3000" b="1" i="0">
                <a:latin typeface="Bahnschrift SemiBold Condensed" panose="020B0502040204020203" pitchFamily="34" charset="0"/>
              </a:defRPr>
            </a:lvl1pPr>
          </a:lstStyle>
          <a:p>
            <a:pPr lvl="0"/>
            <a:r>
              <a:rPr lang="en-GB"/>
              <a:t>SUBTITLE</a:t>
            </a:r>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3813089" y="4409924"/>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3813321" y="1787012"/>
            <a:ext cx="1910953" cy="1911549"/>
          </a:xfrm>
          <a:prstGeom prst="ellipse">
            <a:avLst/>
          </a:prstGeom>
          <a:solidFill>
            <a:srgbClr val="F37561"/>
          </a:solidFill>
        </p:spPr>
        <p:txBody>
          <a:bodyPr anchor="ctr" anchorCtr="0">
            <a:normAutofit/>
          </a:bodyPr>
          <a:lstStyle>
            <a:lvl1pPr marL="0" indent="0" algn="ctr">
              <a:buFontTx/>
              <a:buNone/>
              <a:defRPr sz="5175" b="1" i="0">
                <a:solidFill>
                  <a:schemeClr val="bg1"/>
                </a:solidFill>
                <a:latin typeface="Bahnschrift SemiBold Condensed" panose="020B0502040204020203" pitchFamily="34"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6441989" y="3898387"/>
            <a:ext cx="1910953" cy="352425"/>
          </a:xfrm>
        </p:spPr>
        <p:txBody>
          <a:bodyPr lIns="72000" tIns="0" rIns="72000" bIns="108000" anchor="ctr" anchorCtr="0">
            <a:noAutofit/>
          </a:bodyPr>
          <a:lstStyle>
            <a:lvl1pPr marL="0" indent="0" algn="ctr">
              <a:buFontTx/>
              <a:buNone/>
              <a:defRPr sz="3000" b="1" i="0">
                <a:latin typeface="Bahnschrift SemiBold Condensed" panose="020B0502040204020203" pitchFamily="34" charset="0"/>
              </a:defRPr>
            </a:lvl1pPr>
          </a:lstStyle>
          <a:p>
            <a:pPr lvl="0"/>
            <a:r>
              <a:rPr lang="en-GB"/>
              <a:t>SUBTITLE</a:t>
            </a:r>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6441989" y="4412737"/>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6442221" y="1789824"/>
            <a:ext cx="1910953" cy="1911549"/>
          </a:xfrm>
          <a:prstGeom prst="ellipse">
            <a:avLst/>
          </a:prstGeom>
          <a:solidFill>
            <a:srgbClr val="F37561"/>
          </a:solidFill>
        </p:spPr>
        <p:txBody>
          <a:bodyPr anchor="ctr" anchorCtr="0">
            <a:normAutofit/>
          </a:bodyPr>
          <a:lstStyle>
            <a:lvl1pPr marL="0" indent="0" algn="ctr">
              <a:buFontTx/>
              <a:buNone/>
              <a:defRPr sz="5175" b="1" i="0">
                <a:solidFill>
                  <a:schemeClr val="bg1"/>
                </a:solidFill>
                <a:latin typeface="Bahnschrift SemiBold Condensed" panose="020B0502040204020203" pitchFamily="34"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9070889" y="3898387"/>
            <a:ext cx="1910953" cy="352425"/>
          </a:xfrm>
        </p:spPr>
        <p:txBody>
          <a:bodyPr lIns="72000" tIns="0" rIns="72000" bIns="108000" anchor="ctr" anchorCtr="0">
            <a:noAutofit/>
          </a:bodyPr>
          <a:lstStyle>
            <a:lvl1pPr marL="0" indent="0" algn="ctr">
              <a:buFontTx/>
              <a:buNone/>
              <a:defRPr sz="3000" b="1" i="0">
                <a:latin typeface="Bahnschrift SemiBold Condensed" panose="020B0502040204020203" pitchFamily="34" charset="0"/>
              </a:defRPr>
            </a:lvl1pPr>
          </a:lstStyle>
          <a:p>
            <a:pPr lvl="0"/>
            <a:r>
              <a:rPr lang="en-GB"/>
              <a:t>SUBTITLE</a:t>
            </a:r>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9070889" y="4412737"/>
            <a:ext cx="1910953" cy="1753253"/>
          </a:xfrm>
        </p:spPr>
        <p:txBody>
          <a:bodyPr>
            <a:normAutofit/>
          </a:bodyPr>
          <a:lstStyle>
            <a:lvl1pPr marL="0" indent="0" algn="ctr">
              <a:buFontTx/>
              <a:buNone/>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9071121" y="1789824"/>
            <a:ext cx="1910953" cy="1911549"/>
          </a:xfrm>
          <a:prstGeom prst="ellipse">
            <a:avLst/>
          </a:prstGeom>
          <a:solidFill>
            <a:srgbClr val="F37561"/>
          </a:solidFill>
        </p:spPr>
        <p:txBody>
          <a:bodyPr anchor="ctr" anchorCtr="0">
            <a:normAutofit/>
          </a:bodyPr>
          <a:lstStyle>
            <a:lvl1pPr marL="0" indent="0" algn="ctr">
              <a:buFontTx/>
              <a:buNone/>
              <a:defRPr sz="5175" b="1" i="0">
                <a:solidFill>
                  <a:schemeClr val="bg1"/>
                </a:solidFill>
                <a:latin typeface="Bahnschrift SemiBold Condensed" panose="020B0502040204020203" pitchFamily="34" charset="0"/>
              </a:defRPr>
            </a:lvl1pPr>
          </a:lstStyle>
          <a:p>
            <a:pPr lvl="0"/>
            <a:r>
              <a:rPr lang="en-GB"/>
              <a:t>XX%</a:t>
            </a:r>
          </a:p>
        </p:txBody>
      </p:sp>
    </p:spTree>
    <p:extLst>
      <p:ext uri="{BB962C8B-B14F-4D97-AF65-F5344CB8AC3E}">
        <p14:creationId xmlns:p14="http://schemas.microsoft.com/office/powerpoint/2010/main" val="331843590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Percentage Stats Slate">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184189" y="444450"/>
            <a:ext cx="9797653" cy="915864"/>
          </a:xfrm>
        </p:spPr>
        <p:txBody>
          <a:bodyPr wrap="square" lIns="0" tIns="108000" bIns="108000" anchor="b" anchorCtr="0">
            <a:spAutoFit/>
          </a:bodyPr>
          <a:lstStyle>
            <a:lvl1pPr algn="ctr">
              <a:lnSpc>
                <a:spcPct val="80000"/>
              </a:lnSpc>
              <a:defRPr sz="5625">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5" name="Text Placeholder 14">
            <a:extLst>
              <a:ext uri="{FF2B5EF4-FFF2-40B4-BE49-F238E27FC236}">
                <a16:creationId xmlns:a16="http://schemas.microsoft.com/office/drawing/2014/main" id="{28CB4995-A151-DF0B-03F5-C292C35981BC}"/>
              </a:ext>
            </a:extLst>
          </p:cNvPr>
          <p:cNvSpPr>
            <a:spLocks noGrp="1"/>
          </p:cNvSpPr>
          <p:nvPr>
            <p:ph type="body" sz="quarter" idx="12" hasCustomPrompt="1"/>
          </p:nvPr>
        </p:nvSpPr>
        <p:spPr>
          <a:xfrm>
            <a:off x="1184189" y="3898387"/>
            <a:ext cx="1910953" cy="352425"/>
          </a:xfrm>
        </p:spPr>
        <p:txBody>
          <a:bodyPr lIns="72000" tIns="0" rIns="72000" bIns="108000" anchor="ctr" anchorCtr="0">
            <a:noAutofit/>
          </a:bodyPr>
          <a:lstStyle>
            <a:lvl1pPr marL="0" indent="0" algn="ctr">
              <a:buFontTx/>
              <a:buNone/>
              <a:defRPr sz="3000" b="1" i="0">
                <a:solidFill>
                  <a:srgbClr val="F37561"/>
                </a:solidFill>
                <a:latin typeface="Bahnschrift SemiBold Condensed" panose="020B0502040204020203" pitchFamily="34" charset="0"/>
              </a:defRPr>
            </a:lvl1pPr>
          </a:lstStyle>
          <a:p>
            <a:pPr lvl="0"/>
            <a:r>
              <a:rPr lang="en-GB"/>
              <a:t>SUBTITLE</a:t>
            </a:r>
          </a:p>
        </p:txBody>
      </p:sp>
      <p:sp>
        <p:nvSpPr>
          <p:cNvPr id="18" name="Text Placeholder 17">
            <a:extLst>
              <a:ext uri="{FF2B5EF4-FFF2-40B4-BE49-F238E27FC236}">
                <a16:creationId xmlns:a16="http://schemas.microsoft.com/office/drawing/2014/main" id="{9E2388BA-ABDC-FF84-AC77-B8552F3399EA}"/>
              </a:ext>
            </a:extLst>
          </p:cNvPr>
          <p:cNvSpPr>
            <a:spLocks noGrp="1"/>
          </p:cNvSpPr>
          <p:nvPr>
            <p:ph type="body" sz="quarter" idx="13" hasCustomPrompt="1"/>
          </p:nvPr>
        </p:nvSpPr>
        <p:spPr>
          <a:xfrm>
            <a:off x="1184189" y="4412737"/>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0" name="Text Placeholder 9">
            <a:extLst>
              <a:ext uri="{FF2B5EF4-FFF2-40B4-BE49-F238E27FC236}">
                <a16:creationId xmlns:a16="http://schemas.microsoft.com/office/drawing/2014/main" id="{DF1B5B50-56D7-E921-3B5F-AF6C8947F29D}"/>
              </a:ext>
            </a:extLst>
          </p:cNvPr>
          <p:cNvSpPr>
            <a:spLocks noGrp="1"/>
          </p:cNvSpPr>
          <p:nvPr>
            <p:ph type="body" sz="quarter" idx="20" hasCustomPrompt="1"/>
          </p:nvPr>
        </p:nvSpPr>
        <p:spPr>
          <a:xfrm>
            <a:off x="1184421" y="1789824"/>
            <a:ext cx="1910953" cy="1911549"/>
          </a:xfrm>
          <a:prstGeom prst="ellipse">
            <a:avLst/>
          </a:prstGeom>
          <a:solidFill>
            <a:srgbClr val="F37561"/>
          </a:solidFill>
        </p:spPr>
        <p:txBody>
          <a:bodyPr anchor="ctr" anchorCtr="0">
            <a:normAutofit/>
          </a:bodyPr>
          <a:lstStyle>
            <a:lvl1pPr marL="0" indent="0" algn="ctr">
              <a:buFontTx/>
              <a:buNone/>
              <a:defRPr sz="5175" b="1" i="0">
                <a:solidFill>
                  <a:schemeClr val="bg1"/>
                </a:solidFill>
                <a:latin typeface="Bahnschrift SemiBold Condensed" panose="020B0502040204020203" pitchFamily="34" charset="0"/>
              </a:defRPr>
            </a:lvl1pPr>
          </a:lstStyle>
          <a:p>
            <a:pPr lvl="0"/>
            <a:r>
              <a:rPr lang="en-GB"/>
              <a:t>XX%</a:t>
            </a:r>
          </a:p>
        </p:txBody>
      </p:sp>
      <p:sp>
        <p:nvSpPr>
          <p:cNvPr id="13" name="Text Placeholder 14">
            <a:extLst>
              <a:ext uri="{FF2B5EF4-FFF2-40B4-BE49-F238E27FC236}">
                <a16:creationId xmlns:a16="http://schemas.microsoft.com/office/drawing/2014/main" id="{92D69B62-B88D-1382-1DFA-D570103D8D5F}"/>
              </a:ext>
            </a:extLst>
          </p:cNvPr>
          <p:cNvSpPr>
            <a:spLocks noGrp="1"/>
          </p:cNvSpPr>
          <p:nvPr>
            <p:ph type="body" sz="quarter" idx="21" hasCustomPrompt="1"/>
          </p:nvPr>
        </p:nvSpPr>
        <p:spPr>
          <a:xfrm>
            <a:off x="3813089" y="3895574"/>
            <a:ext cx="1910953" cy="352425"/>
          </a:xfrm>
        </p:spPr>
        <p:txBody>
          <a:bodyPr lIns="72000" tIns="0" rIns="72000" bIns="108000" anchor="ctr" anchorCtr="0">
            <a:noAutofit/>
          </a:bodyPr>
          <a:lstStyle>
            <a:lvl1pPr marL="0" indent="0" algn="ctr">
              <a:buFontTx/>
              <a:buNone/>
              <a:defRPr sz="3000" b="1" i="0">
                <a:solidFill>
                  <a:srgbClr val="F37561"/>
                </a:solidFill>
                <a:latin typeface="Bahnschrift SemiBold Condensed" panose="020B0502040204020203" pitchFamily="34" charset="0"/>
              </a:defRPr>
            </a:lvl1pPr>
          </a:lstStyle>
          <a:p>
            <a:pPr lvl="0"/>
            <a:r>
              <a:rPr lang="en-GB"/>
              <a:t>SUBTITLE</a:t>
            </a:r>
          </a:p>
        </p:txBody>
      </p:sp>
      <p:sp>
        <p:nvSpPr>
          <p:cNvPr id="16" name="Text Placeholder 17">
            <a:extLst>
              <a:ext uri="{FF2B5EF4-FFF2-40B4-BE49-F238E27FC236}">
                <a16:creationId xmlns:a16="http://schemas.microsoft.com/office/drawing/2014/main" id="{04A56E80-5874-6FF9-2323-D54633BF2F29}"/>
              </a:ext>
            </a:extLst>
          </p:cNvPr>
          <p:cNvSpPr>
            <a:spLocks noGrp="1"/>
          </p:cNvSpPr>
          <p:nvPr>
            <p:ph type="body" sz="quarter" idx="22" hasCustomPrompt="1"/>
          </p:nvPr>
        </p:nvSpPr>
        <p:spPr>
          <a:xfrm>
            <a:off x="3813089" y="4409924"/>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19" name="Text Placeholder 9">
            <a:extLst>
              <a:ext uri="{FF2B5EF4-FFF2-40B4-BE49-F238E27FC236}">
                <a16:creationId xmlns:a16="http://schemas.microsoft.com/office/drawing/2014/main" id="{FF92A66C-14DF-0B7D-94FA-CCA210966340}"/>
              </a:ext>
            </a:extLst>
          </p:cNvPr>
          <p:cNvSpPr>
            <a:spLocks noGrp="1"/>
          </p:cNvSpPr>
          <p:nvPr>
            <p:ph type="body" sz="quarter" idx="23" hasCustomPrompt="1"/>
          </p:nvPr>
        </p:nvSpPr>
        <p:spPr>
          <a:xfrm>
            <a:off x="3813321" y="1787012"/>
            <a:ext cx="1910953" cy="1911549"/>
          </a:xfrm>
          <a:prstGeom prst="ellipse">
            <a:avLst/>
          </a:prstGeom>
          <a:solidFill>
            <a:srgbClr val="F37561"/>
          </a:solidFill>
        </p:spPr>
        <p:txBody>
          <a:bodyPr anchor="ctr" anchorCtr="0">
            <a:normAutofit/>
          </a:bodyPr>
          <a:lstStyle>
            <a:lvl1pPr marL="0" indent="0" algn="ctr">
              <a:buFontTx/>
              <a:buNone/>
              <a:defRPr sz="5175" b="1" i="0">
                <a:solidFill>
                  <a:schemeClr val="bg1"/>
                </a:solidFill>
                <a:latin typeface="Bahnschrift SemiBold Condensed" panose="020B0502040204020203" pitchFamily="34" charset="0"/>
              </a:defRPr>
            </a:lvl1pPr>
          </a:lstStyle>
          <a:p>
            <a:pPr lvl="0"/>
            <a:r>
              <a:rPr lang="en-GB"/>
              <a:t>XX%</a:t>
            </a:r>
          </a:p>
        </p:txBody>
      </p:sp>
      <p:sp>
        <p:nvSpPr>
          <p:cNvPr id="20" name="Text Placeholder 14">
            <a:extLst>
              <a:ext uri="{FF2B5EF4-FFF2-40B4-BE49-F238E27FC236}">
                <a16:creationId xmlns:a16="http://schemas.microsoft.com/office/drawing/2014/main" id="{102738FF-7F05-8473-E6AC-CF661C242623}"/>
              </a:ext>
            </a:extLst>
          </p:cNvPr>
          <p:cNvSpPr>
            <a:spLocks noGrp="1"/>
          </p:cNvSpPr>
          <p:nvPr>
            <p:ph type="body" sz="quarter" idx="24" hasCustomPrompt="1"/>
          </p:nvPr>
        </p:nvSpPr>
        <p:spPr>
          <a:xfrm>
            <a:off x="6441989" y="3898387"/>
            <a:ext cx="1910953" cy="352425"/>
          </a:xfrm>
        </p:spPr>
        <p:txBody>
          <a:bodyPr lIns="72000" tIns="0" rIns="72000" bIns="108000" anchor="ctr" anchorCtr="0">
            <a:noAutofit/>
          </a:bodyPr>
          <a:lstStyle>
            <a:lvl1pPr marL="0" indent="0" algn="ctr">
              <a:buFontTx/>
              <a:buNone/>
              <a:defRPr sz="3000" b="1" i="0">
                <a:solidFill>
                  <a:srgbClr val="F37561"/>
                </a:solidFill>
                <a:latin typeface="Bahnschrift SemiBold Condensed" panose="020B0502040204020203" pitchFamily="34" charset="0"/>
              </a:defRPr>
            </a:lvl1pPr>
          </a:lstStyle>
          <a:p>
            <a:pPr lvl="0"/>
            <a:r>
              <a:rPr lang="en-GB"/>
              <a:t>SUBTITLE</a:t>
            </a:r>
          </a:p>
        </p:txBody>
      </p:sp>
      <p:sp>
        <p:nvSpPr>
          <p:cNvPr id="21" name="Text Placeholder 17">
            <a:extLst>
              <a:ext uri="{FF2B5EF4-FFF2-40B4-BE49-F238E27FC236}">
                <a16:creationId xmlns:a16="http://schemas.microsoft.com/office/drawing/2014/main" id="{6CCC6528-2D0E-54CD-0274-1ACC57DD034E}"/>
              </a:ext>
            </a:extLst>
          </p:cNvPr>
          <p:cNvSpPr>
            <a:spLocks noGrp="1"/>
          </p:cNvSpPr>
          <p:nvPr>
            <p:ph type="body" sz="quarter" idx="25" hasCustomPrompt="1"/>
          </p:nvPr>
        </p:nvSpPr>
        <p:spPr>
          <a:xfrm>
            <a:off x="6441989" y="4412737"/>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2" name="Text Placeholder 9">
            <a:extLst>
              <a:ext uri="{FF2B5EF4-FFF2-40B4-BE49-F238E27FC236}">
                <a16:creationId xmlns:a16="http://schemas.microsoft.com/office/drawing/2014/main" id="{3D5F87BA-FDAE-4061-87FA-088BCA90C1D8}"/>
              </a:ext>
            </a:extLst>
          </p:cNvPr>
          <p:cNvSpPr>
            <a:spLocks noGrp="1"/>
          </p:cNvSpPr>
          <p:nvPr>
            <p:ph type="body" sz="quarter" idx="26" hasCustomPrompt="1"/>
          </p:nvPr>
        </p:nvSpPr>
        <p:spPr>
          <a:xfrm>
            <a:off x="6442221" y="1789824"/>
            <a:ext cx="1910953" cy="1911549"/>
          </a:xfrm>
          <a:prstGeom prst="ellipse">
            <a:avLst/>
          </a:prstGeom>
          <a:solidFill>
            <a:srgbClr val="F37561"/>
          </a:solidFill>
        </p:spPr>
        <p:txBody>
          <a:bodyPr anchor="ctr" anchorCtr="0">
            <a:normAutofit/>
          </a:bodyPr>
          <a:lstStyle>
            <a:lvl1pPr marL="0" indent="0" algn="ctr">
              <a:buFontTx/>
              <a:buNone/>
              <a:defRPr sz="5175" b="1" i="0">
                <a:solidFill>
                  <a:schemeClr val="bg1"/>
                </a:solidFill>
                <a:latin typeface="Bahnschrift SemiBold Condensed" panose="020B0502040204020203" pitchFamily="34" charset="0"/>
              </a:defRPr>
            </a:lvl1pPr>
          </a:lstStyle>
          <a:p>
            <a:pPr lvl="0"/>
            <a:r>
              <a:rPr lang="en-GB"/>
              <a:t>XX%</a:t>
            </a:r>
          </a:p>
        </p:txBody>
      </p:sp>
      <p:sp>
        <p:nvSpPr>
          <p:cNvPr id="23" name="Text Placeholder 14">
            <a:extLst>
              <a:ext uri="{FF2B5EF4-FFF2-40B4-BE49-F238E27FC236}">
                <a16:creationId xmlns:a16="http://schemas.microsoft.com/office/drawing/2014/main" id="{3933280F-6F2F-CDBB-8A0F-F82E0E69E434}"/>
              </a:ext>
            </a:extLst>
          </p:cNvPr>
          <p:cNvSpPr>
            <a:spLocks noGrp="1"/>
          </p:cNvSpPr>
          <p:nvPr>
            <p:ph type="body" sz="quarter" idx="27" hasCustomPrompt="1"/>
          </p:nvPr>
        </p:nvSpPr>
        <p:spPr>
          <a:xfrm>
            <a:off x="9070889" y="3898387"/>
            <a:ext cx="1910953" cy="352425"/>
          </a:xfrm>
        </p:spPr>
        <p:txBody>
          <a:bodyPr lIns="72000" tIns="0" rIns="72000" bIns="108000" anchor="ctr" anchorCtr="0">
            <a:noAutofit/>
          </a:bodyPr>
          <a:lstStyle>
            <a:lvl1pPr marL="0" indent="0" algn="ctr">
              <a:buFontTx/>
              <a:buNone/>
              <a:defRPr sz="3000" b="1" i="0">
                <a:solidFill>
                  <a:srgbClr val="F37561"/>
                </a:solidFill>
                <a:latin typeface="Bahnschrift SemiBold Condensed" panose="020B0502040204020203" pitchFamily="34" charset="0"/>
              </a:defRPr>
            </a:lvl1pPr>
          </a:lstStyle>
          <a:p>
            <a:pPr lvl="0"/>
            <a:r>
              <a:rPr lang="en-GB"/>
              <a:t>SUBTITLE</a:t>
            </a:r>
          </a:p>
        </p:txBody>
      </p:sp>
      <p:sp>
        <p:nvSpPr>
          <p:cNvPr id="24" name="Text Placeholder 17">
            <a:extLst>
              <a:ext uri="{FF2B5EF4-FFF2-40B4-BE49-F238E27FC236}">
                <a16:creationId xmlns:a16="http://schemas.microsoft.com/office/drawing/2014/main" id="{2E172730-55E3-1A9A-6D70-73A2CF17AEDF}"/>
              </a:ext>
            </a:extLst>
          </p:cNvPr>
          <p:cNvSpPr>
            <a:spLocks noGrp="1"/>
          </p:cNvSpPr>
          <p:nvPr>
            <p:ph type="body" sz="quarter" idx="28" hasCustomPrompt="1"/>
          </p:nvPr>
        </p:nvSpPr>
        <p:spPr>
          <a:xfrm>
            <a:off x="9070889" y="4412737"/>
            <a:ext cx="1910953" cy="1753253"/>
          </a:xfrm>
        </p:spPr>
        <p:txBody>
          <a:bodyPr>
            <a:normAutofit/>
          </a:bodyPr>
          <a:lstStyle>
            <a:lvl1pPr marL="0" indent="0" algn="ctr">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Text</a:t>
            </a:r>
          </a:p>
        </p:txBody>
      </p:sp>
      <p:sp>
        <p:nvSpPr>
          <p:cNvPr id="25" name="Text Placeholder 9">
            <a:extLst>
              <a:ext uri="{FF2B5EF4-FFF2-40B4-BE49-F238E27FC236}">
                <a16:creationId xmlns:a16="http://schemas.microsoft.com/office/drawing/2014/main" id="{12BD3714-88C7-1D79-1F72-BDCBEED75555}"/>
              </a:ext>
            </a:extLst>
          </p:cNvPr>
          <p:cNvSpPr>
            <a:spLocks noGrp="1"/>
          </p:cNvSpPr>
          <p:nvPr>
            <p:ph type="body" sz="quarter" idx="29" hasCustomPrompt="1"/>
          </p:nvPr>
        </p:nvSpPr>
        <p:spPr>
          <a:xfrm>
            <a:off x="9071121" y="1789824"/>
            <a:ext cx="1910953" cy="1911549"/>
          </a:xfrm>
          <a:prstGeom prst="ellipse">
            <a:avLst/>
          </a:prstGeom>
          <a:solidFill>
            <a:srgbClr val="F37561"/>
          </a:solidFill>
        </p:spPr>
        <p:txBody>
          <a:bodyPr anchor="ctr" anchorCtr="0">
            <a:normAutofit/>
          </a:bodyPr>
          <a:lstStyle>
            <a:lvl1pPr marL="0" indent="0" algn="ctr">
              <a:buFontTx/>
              <a:buNone/>
              <a:defRPr sz="5175" b="1" i="0">
                <a:solidFill>
                  <a:schemeClr val="bg1"/>
                </a:solidFill>
                <a:latin typeface="Bahnschrift SemiBold Condensed" panose="020B0502040204020203" pitchFamily="34" charset="0"/>
              </a:defRPr>
            </a:lvl1pPr>
          </a:lstStyle>
          <a:p>
            <a:pPr lvl="0"/>
            <a:r>
              <a:rPr lang="en-GB"/>
              <a:t>XX%</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3"/>
          <a:stretch>
            <a:fillRect/>
          </a:stretch>
        </p:blipFill>
        <p:spPr>
          <a:xfrm>
            <a:off x="11255143" y="296466"/>
            <a:ext cx="633247" cy="189974"/>
          </a:xfrm>
          <a:prstGeom prst="rect">
            <a:avLst/>
          </a:prstGeom>
        </p:spPr>
      </p:pic>
    </p:spTree>
    <p:extLst>
      <p:ext uri="{BB962C8B-B14F-4D97-AF65-F5344CB8AC3E}">
        <p14:creationId xmlns:p14="http://schemas.microsoft.com/office/powerpoint/2010/main" val="5817045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2 Icon Boxes">
    <p:bg>
      <p:bgPr>
        <a:solidFill>
          <a:srgbClr val="F3756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1" y="3220810"/>
            <a:ext cx="5397693" cy="2942341"/>
          </a:xfrm>
          <a:noFill/>
        </p:spPr>
        <p:txBody>
          <a:bodyPr lIns="180000" tIns="180000" rIns="180000" bIns="180000">
            <a:normAutofit/>
          </a:bodyPr>
          <a:lstStyle>
            <a:lvl1pPr marL="321469" indent="-321469">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hasCustomPrompt="1"/>
          </p:nvPr>
        </p:nvSpPr>
        <p:spPr>
          <a:xfrm>
            <a:off x="579602" y="444450"/>
            <a:ext cx="10245609" cy="915864"/>
          </a:xfrm>
        </p:spPr>
        <p:txBody>
          <a:bodyPr wrap="square" lIns="0" tIns="108000" bIns="108000" anchor="b" anchorCtr="0">
            <a:spAutoFit/>
          </a:bodyPr>
          <a:lstStyle>
            <a:lvl1pPr>
              <a:lnSpc>
                <a:spcPct val="80000"/>
              </a:lnSpc>
              <a:defRPr sz="5625">
                <a:solidFill>
                  <a:schemeClr val="bg1"/>
                </a:solidFill>
              </a:defRPr>
            </a:lvl1pPr>
          </a:lstStyle>
          <a:p>
            <a:r>
              <a:rPr lang="en-GB"/>
              <a:t>CLICK TO EDIT MASTER TITLE STYLE</a:t>
            </a:r>
          </a:p>
        </p:txBody>
      </p:sp>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solidFill>
                  <a:srgbClr val="132433"/>
                </a:solidFill>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solidFill>
                <a:srgbClr val="132433"/>
              </a:solidFill>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2637972" y="1678186"/>
            <a:ext cx="1280952" cy="1281582"/>
          </a:xfrm>
          <a:prstGeom prst="ellipse">
            <a:avLst/>
          </a:prstGeom>
          <a:solidFill>
            <a:srgbClr val="132433"/>
          </a:solidFill>
        </p:spPr>
        <p:txBody>
          <a:bodyPr>
            <a:normAutofit/>
          </a:bodyPr>
          <a:lstStyle>
            <a:lvl1pPr marL="0" indent="0" algn="ctr">
              <a:buFontTx/>
              <a:buNone/>
              <a:defRPr sz="165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8549067" y="1678186"/>
            <a:ext cx="1280952" cy="1281582"/>
          </a:xfrm>
          <a:prstGeom prst="ellipse">
            <a:avLst/>
          </a:prstGeom>
          <a:solidFill>
            <a:srgbClr val="132433"/>
          </a:solidFill>
        </p:spPr>
        <p:txBody>
          <a:bodyPr>
            <a:normAutofit/>
          </a:bodyPr>
          <a:lstStyle>
            <a:lvl1pPr marL="0" indent="0" algn="ctr">
              <a:buFontTx/>
              <a:buNone/>
              <a:defRPr sz="1650">
                <a:solidFill>
                  <a:schemeClr val="bg1"/>
                </a:solidFill>
              </a:defRPr>
            </a:lvl1pPr>
          </a:lstStyle>
          <a:p>
            <a:r>
              <a:rPr lang="en-GB"/>
              <a:t>Icon</a:t>
            </a:r>
          </a:p>
        </p:txBody>
      </p:sp>
      <p:sp>
        <p:nvSpPr>
          <p:cNvPr id="7" name="Text Placeholder 11">
            <a:extLst>
              <a:ext uri="{FF2B5EF4-FFF2-40B4-BE49-F238E27FC236}">
                <a16:creationId xmlns:a16="http://schemas.microsoft.com/office/drawing/2014/main" id="{A208D5CB-412C-E27F-A6D7-E05769005746}"/>
              </a:ext>
            </a:extLst>
          </p:cNvPr>
          <p:cNvSpPr>
            <a:spLocks noGrp="1"/>
          </p:cNvSpPr>
          <p:nvPr>
            <p:ph type="body" sz="quarter" idx="31"/>
          </p:nvPr>
        </p:nvSpPr>
        <p:spPr>
          <a:xfrm>
            <a:off x="6490697" y="3220810"/>
            <a:ext cx="5397693" cy="2942341"/>
          </a:xfrm>
          <a:noFill/>
        </p:spPr>
        <p:txBody>
          <a:bodyPr lIns="180000" tIns="180000" rIns="180000" bIns="180000">
            <a:normAutofit/>
          </a:bodyPr>
          <a:lstStyle>
            <a:lvl1pPr marL="321469" indent="-321469">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Click to edit Master text styles</a:t>
            </a:r>
          </a:p>
        </p:txBody>
      </p:sp>
      <p:pic>
        <p:nvPicPr>
          <p:cNvPr id="11" name="Picture 10" descr="A white letter on a black background&#10;&#10;Description automatically generated">
            <a:extLst>
              <a:ext uri="{FF2B5EF4-FFF2-40B4-BE49-F238E27FC236}">
                <a16:creationId xmlns:a16="http://schemas.microsoft.com/office/drawing/2014/main" id="{A8D5A08E-71A7-EEB0-E848-E09FE8EC9A58}"/>
              </a:ext>
            </a:extLst>
          </p:cNvPr>
          <p:cNvPicPr>
            <a:picLocks noChangeAspect="1"/>
          </p:cNvPicPr>
          <p:nvPr userDrawn="1"/>
        </p:nvPicPr>
        <p:blipFill>
          <a:blip r:embed="rId3"/>
          <a:stretch>
            <a:fillRect/>
          </a:stretch>
        </p:blipFill>
        <p:spPr>
          <a:xfrm>
            <a:off x="11255143" y="296466"/>
            <a:ext cx="633247" cy="189974"/>
          </a:xfrm>
          <a:prstGeom prst="rect">
            <a:avLst/>
          </a:prstGeom>
        </p:spPr>
      </p:pic>
    </p:spTree>
    <p:extLst>
      <p:ext uri="{BB962C8B-B14F-4D97-AF65-F5344CB8AC3E}">
        <p14:creationId xmlns:p14="http://schemas.microsoft.com/office/powerpoint/2010/main" val="111590868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Icon Boxes">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3220810"/>
            <a:ext cx="2497333" cy="2942341"/>
          </a:xfrm>
          <a:solidFill>
            <a:srgbClr val="0E2432"/>
          </a:solidFill>
        </p:spPr>
        <p:txBody>
          <a:bodyPr lIns="720000" tIns="720000" rIns="720000" bIns="720000">
            <a:normAutofit/>
          </a:bodyPr>
          <a:lstStyle>
            <a:lvl1pPr marL="0" indent="0">
              <a:buClr>
                <a:schemeClr val="bg1"/>
              </a:buClr>
              <a:buFontTx/>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3516754" y="3220810"/>
            <a:ext cx="2497333" cy="2942341"/>
          </a:xfrm>
          <a:solidFill>
            <a:srgbClr val="0E2432"/>
          </a:solidFill>
        </p:spPr>
        <p:txBody>
          <a:bodyPr lIns="720000" tIns="720000" rIns="720000" bIns="720000">
            <a:normAutofit/>
          </a:bodyPr>
          <a:lstStyle>
            <a:lvl1pPr marL="0" indent="0">
              <a:buClr>
                <a:schemeClr val="bg1"/>
              </a:buClr>
              <a:buFont typeface="Wingdings" pitchFamily="2" charset="2"/>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6453906" y="3220810"/>
            <a:ext cx="2497333" cy="2942341"/>
          </a:xfrm>
          <a:solidFill>
            <a:srgbClr val="0E2432"/>
          </a:solidFill>
        </p:spPr>
        <p:txBody>
          <a:bodyPr lIns="720000" tIns="720000" rIns="720000" bIns="720000">
            <a:normAutofit/>
          </a:bodyPr>
          <a:lstStyle>
            <a:lvl1pPr marL="0" indent="0">
              <a:buClr>
                <a:schemeClr val="bg1"/>
              </a:buClr>
              <a:buFont typeface="Wingdings" pitchFamily="2" charset="2"/>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hasCustomPrompt="1"/>
          </p:nvPr>
        </p:nvSpPr>
        <p:spPr>
          <a:xfrm>
            <a:off x="579602" y="444450"/>
            <a:ext cx="10245609" cy="915864"/>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Text Placeholder 11">
            <a:extLst>
              <a:ext uri="{FF2B5EF4-FFF2-40B4-BE49-F238E27FC236}">
                <a16:creationId xmlns:a16="http://schemas.microsoft.com/office/drawing/2014/main" id="{2BE0266D-15CC-FC7F-158E-DBE3C803B032}"/>
              </a:ext>
            </a:extLst>
          </p:cNvPr>
          <p:cNvSpPr>
            <a:spLocks noGrp="1"/>
          </p:cNvSpPr>
          <p:nvPr>
            <p:ph type="body" sz="quarter" idx="28"/>
          </p:nvPr>
        </p:nvSpPr>
        <p:spPr>
          <a:xfrm>
            <a:off x="9391057" y="3220810"/>
            <a:ext cx="2497333" cy="2942341"/>
          </a:xfrm>
          <a:solidFill>
            <a:srgbClr val="0E2432"/>
          </a:solidFill>
        </p:spPr>
        <p:txBody>
          <a:bodyPr lIns="720000" tIns="720000" rIns="720000" bIns="720000">
            <a:normAutofit/>
          </a:bodyPr>
          <a:lstStyle>
            <a:lvl1pPr marL="0" indent="0">
              <a:buClr>
                <a:schemeClr val="bg1"/>
              </a:buClr>
              <a:buFont typeface="Wingdings" pitchFamily="2" charset="2"/>
              <a:buNone/>
              <a:defRPr sz="18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Picture Placeholder 12">
            <a:extLst>
              <a:ext uri="{FF2B5EF4-FFF2-40B4-BE49-F238E27FC236}">
                <a16:creationId xmlns:a16="http://schemas.microsoft.com/office/drawing/2014/main" id="{D79F6369-E700-F42F-AE7F-4FE7AF9C239B}"/>
              </a:ext>
            </a:extLst>
          </p:cNvPr>
          <p:cNvSpPr>
            <a:spLocks noGrp="1"/>
          </p:cNvSpPr>
          <p:nvPr>
            <p:ph type="pic" sz="quarter" idx="29" hasCustomPrompt="1"/>
          </p:nvPr>
        </p:nvSpPr>
        <p:spPr>
          <a:xfrm>
            <a:off x="1187792" y="1678186"/>
            <a:ext cx="1280952" cy="1281582"/>
          </a:xfrm>
          <a:prstGeom prst="ellipse">
            <a:avLst/>
          </a:prstGeom>
          <a:solidFill>
            <a:srgbClr val="F37561"/>
          </a:solidFill>
        </p:spPr>
        <p:txBody>
          <a:bodyPr>
            <a:normAutofit/>
          </a:bodyPr>
          <a:lstStyle>
            <a:lvl1pPr marL="0" indent="0" algn="ctr">
              <a:buFontTx/>
              <a:buNone/>
              <a:defRPr sz="1650">
                <a:solidFill>
                  <a:schemeClr val="bg1"/>
                </a:solidFill>
              </a:defRPr>
            </a:lvl1pPr>
          </a:lstStyle>
          <a:p>
            <a:r>
              <a:rPr lang="en-GB"/>
              <a:t>Icon</a:t>
            </a:r>
          </a:p>
        </p:txBody>
      </p:sp>
      <p:sp>
        <p:nvSpPr>
          <p:cNvPr id="15" name="Picture Placeholder 12">
            <a:extLst>
              <a:ext uri="{FF2B5EF4-FFF2-40B4-BE49-F238E27FC236}">
                <a16:creationId xmlns:a16="http://schemas.microsoft.com/office/drawing/2014/main" id="{43D1A4F5-F7D3-56A7-7A65-0B130667763B}"/>
              </a:ext>
            </a:extLst>
          </p:cNvPr>
          <p:cNvSpPr>
            <a:spLocks noGrp="1"/>
          </p:cNvSpPr>
          <p:nvPr>
            <p:ph type="pic" sz="quarter" idx="30" hasCustomPrompt="1"/>
          </p:nvPr>
        </p:nvSpPr>
        <p:spPr>
          <a:xfrm>
            <a:off x="4124944" y="1678186"/>
            <a:ext cx="1280952" cy="1281582"/>
          </a:xfrm>
          <a:prstGeom prst="ellipse">
            <a:avLst/>
          </a:prstGeom>
          <a:solidFill>
            <a:srgbClr val="F37561"/>
          </a:solidFill>
        </p:spPr>
        <p:txBody>
          <a:bodyPr>
            <a:normAutofit/>
          </a:bodyPr>
          <a:lstStyle>
            <a:lvl1pPr marL="0" indent="0" algn="ctr">
              <a:buFontTx/>
              <a:buNone/>
              <a:defRPr sz="1650">
                <a:solidFill>
                  <a:schemeClr val="bg1"/>
                </a:solidFill>
              </a:defRPr>
            </a:lvl1pPr>
          </a:lstStyle>
          <a:p>
            <a:r>
              <a:rPr lang="en-GB"/>
              <a:t>Icon</a:t>
            </a:r>
          </a:p>
        </p:txBody>
      </p:sp>
      <p:sp>
        <p:nvSpPr>
          <p:cNvPr id="16" name="Picture Placeholder 12">
            <a:extLst>
              <a:ext uri="{FF2B5EF4-FFF2-40B4-BE49-F238E27FC236}">
                <a16:creationId xmlns:a16="http://schemas.microsoft.com/office/drawing/2014/main" id="{E3D4349B-2389-D31C-CCE3-BF9771BE830B}"/>
              </a:ext>
            </a:extLst>
          </p:cNvPr>
          <p:cNvSpPr>
            <a:spLocks noGrp="1"/>
          </p:cNvSpPr>
          <p:nvPr>
            <p:ph type="pic" sz="quarter" idx="31" hasCustomPrompt="1"/>
          </p:nvPr>
        </p:nvSpPr>
        <p:spPr>
          <a:xfrm>
            <a:off x="7062096" y="1678186"/>
            <a:ext cx="1280952" cy="1281582"/>
          </a:xfrm>
          <a:prstGeom prst="ellipse">
            <a:avLst/>
          </a:prstGeom>
          <a:solidFill>
            <a:srgbClr val="F37561"/>
          </a:solidFill>
        </p:spPr>
        <p:txBody>
          <a:bodyPr>
            <a:normAutofit/>
          </a:bodyPr>
          <a:lstStyle>
            <a:lvl1pPr marL="0" indent="0" algn="ctr">
              <a:buFontTx/>
              <a:buNone/>
              <a:defRPr sz="1650">
                <a:solidFill>
                  <a:schemeClr val="bg1"/>
                </a:solidFill>
              </a:defRPr>
            </a:lvl1pPr>
          </a:lstStyle>
          <a:p>
            <a:r>
              <a:rPr lang="en-GB"/>
              <a:t>Icon</a:t>
            </a:r>
          </a:p>
        </p:txBody>
      </p:sp>
      <p:sp>
        <p:nvSpPr>
          <p:cNvPr id="17" name="Picture Placeholder 12">
            <a:extLst>
              <a:ext uri="{FF2B5EF4-FFF2-40B4-BE49-F238E27FC236}">
                <a16:creationId xmlns:a16="http://schemas.microsoft.com/office/drawing/2014/main" id="{AF8D34A5-705D-68DF-9951-9974EC956F55}"/>
              </a:ext>
            </a:extLst>
          </p:cNvPr>
          <p:cNvSpPr>
            <a:spLocks noGrp="1"/>
          </p:cNvSpPr>
          <p:nvPr>
            <p:ph type="pic" sz="quarter" idx="32" hasCustomPrompt="1"/>
          </p:nvPr>
        </p:nvSpPr>
        <p:spPr>
          <a:xfrm>
            <a:off x="9999248" y="1678186"/>
            <a:ext cx="1280952" cy="1281582"/>
          </a:xfrm>
          <a:prstGeom prst="ellipse">
            <a:avLst/>
          </a:prstGeom>
          <a:solidFill>
            <a:srgbClr val="F37561"/>
          </a:solidFill>
        </p:spPr>
        <p:txBody>
          <a:bodyPr>
            <a:normAutofit/>
          </a:bodyPr>
          <a:lstStyle>
            <a:lvl1pPr marL="0" indent="0" algn="ctr">
              <a:buFontTx/>
              <a:buNone/>
              <a:defRPr sz="1650">
                <a:solidFill>
                  <a:schemeClr val="bg1"/>
                </a:solidFill>
              </a:defRPr>
            </a:lvl1pPr>
          </a:lstStyle>
          <a:p>
            <a:r>
              <a:rPr lang="en-GB"/>
              <a:t>Icon</a:t>
            </a:r>
          </a:p>
        </p:txBody>
      </p:sp>
    </p:spTree>
    <p:extLst>
      <p:ext uri="{BB962C8B-B14F-4D97-AF65-F5344CB8AC3E}">
        <p14:creationId xmlns:p14="http://schemas.microsoft.com/office/powerpoint/2010/main" val="166189090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Vertica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579602" y="444450"/>
            <a:ext cx="11308788" cy="915864"/>
          </a:xfrm>
        </p:spPr>
        <p:txBody>
          <a:bodyPr wrap="square" lIns="0" tIns="108000" bIns="108000" anchor="b" anchorCtr="0">
            <a:spAutoFit/>
          </a:bodyPr>
          <a:lstStyle>
            <a:lvl1pPr algn="ctr">
              <a:lnSpc>
                <a:spcPct val="80000"/>
              </a:lnSpc>
              <a:defRPr sz="5625"/>
            </a:lvl1pPr>
          </a:lstStyle>
          <a:p>
            <a:r>
              <a:rPr lang="en-GB"/>
              <a:t>CLICK TO EDIT MASTER TITLE STYLE</a:t>
            </a: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1100651" y="1581983"/>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3041258" y="1581983"/>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4899951" y="1581983"/>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816296" y="1581983"/>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8732642" y="1581983"/>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10691422" y="1581983"/>
            <a:ext cx="675000" cy="675000"/>
          </a:xfrm>
          <a:prstGeom prst="ellipse">
            <a:avLst/>
          </a:prstGeom>
          <a:solidFill>
            <a:srgbClr val="F37561"/>
          </a:solidFill>
        </p:spPr>
        <p:txBody>
          <a:bodyPr tIns="0" bIns="0">
            <a:noAutofit/>
          </a:bodyPr>
          <a:lstStyle>
            <a:lvl1pPr marL="0" indent="0" algn="ctr">
              <a:buFontTx/>
              <a:buNone/>
              <a:defRPr sz="3300" b="1" i="0">
                <a:solidFill>
                  <a:schemeClr val="bg1"/>
                </a:solidFill>
                <a:latin typeface="Bahnschrift SemiBold Condensed" panose="020B0502040204020203" pitchFamily="34"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1" name="Text Placeholder 11">
            <a:extLst>
              <a:ext uri="{FF2B5EF4-FFF2-40B4-BE49-F238E27FC236}">
                <a16:creationId xmlns:a16="http://schemas.microsoft.com/office/drawing/2014/main" id="{C961B203-A1CF-4D47-4991-DB7CA2794B67}"/>
              </a:ext>
            </a:extLst>
          </p:cNvPr>
          <p:cNvSpPr>
            <a:spLocks noGrp="1"/>
          </p:cNvSpPr>
          <p:nvPr>
            <p:ph type="body" sz="quarter" idx="14"/>
          </p:nvPr>
        </p:nvSpPr>
        <p:spPr>
          <a:xfrm>
            <a:off x="579602"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2" name="Text Placeholder 11">
            <a:extLst>
              <a:ext uri="{FF2B5EF4-FFF2-40B4-BE49-F238E27FC236}">
                <a16:creationId xmlns:a16="http://schemas.microsoft.com/office/drawing/2014/main" id="{510AD692-1F83-3BE9-CC47-2A037F735D76}"/>
              </a:ext>
            </a:extLst>
          </p:cNvPr>
          <p:cNvSpPr>
            <a:spLocks noGrp="1"/>
          </p:cNvSpPr>
          <p:nvPr>
            <p:ph type="body" sz="quarter" idx="25"/>
          </p:nvPr>
        </p:nvSpPr>
        <p:spPr>
          <a:xfrm>
            <a:off x="2520209"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3" name="Text Placeholder 11">
            <a:extLst>
              <a:ext uri="{FF2B5EF4-FFF2-40B4-BE49-F238E27FC236}">
                <a16:creationId xmlns:a16="http://schemas.microsoft.com/office/drawing/2014/main" id="{D02A02C8-535D-5AE3-CB09-94A6C902E86F}"/>
              </a:ext>
            </a:extLst>
          </p:cNvPr>
          <p:cNvSpPr>
            <a:spLocks noGrp="1"/>
          </p:cNvSpPr>
          <p:nvPr>
            <p:ph type="body" sz="quarter" idx="27"/>
          </p:nvPr>
        </p:nvSpPr>
        <p:spPr>
          <a:xfrm>
            <a:off x="4378902"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15" name="Text Placeholder 11">
            <a:extLst>
              <a:ext uri="{FF2B5EF4-FFF2-40B4-BE49-F238E27FC236}">
                <a16:creationId xmlns:a16="http://schemas.microsoft.com/office/drawing/2014/main" id="{54245936-44CA-B3C2-BEE8-8D1909D565D2}"/>
              </a:ext>
            </a:extLst>
          </p:cNvPr>
          <p:cNvSpPr>
            <a:spLocks noGrp="1"/>
          </p:cNvSpPr>
          <p:nvPr>
            <p:ph type="body" sz="quarter" idx="28"/>
          </p:nvPr>
        </p:nvSpPr>
        <p:spPr>
          <a:xfrm>
            <a:off x="6295248"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2" name="Text Placeholder 11">
            <a:extLst>
              <a:ext uri="{FF2B5EF4-FFF2-40B4-BE49-F238E27FC236}">
                <a16:creationId xmlns:a16="http://schemas.microsoft.com/office/drawing/2014/main" id="{C0BC2E73-60F4-8A62-5E58-B7919AD01899}"/>
              </a:ext>
            </a:extLst>
          </p:cNvPr>
          <p:cNvSpPr>
            <a:spLocks noGrp="1"/>
          </p:cNvSpPr>
          <p:nvPr>
            <p:ph type="body" sz="quarter" idx="29"/>
          </p:nvPr>
        </p:nvSpPr>
        <p:spPr>
          <a:xfrm>
            <a:off x="8211593"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3" name="Text Placeholder 11">
            <a:extLst>
              <a:ext uri="{FF2B5EF4-FFF2-40B4-BE49-F238E27FC236}">
                <a16:creationId xmlns:a16="http://schemas.microsoft.com/office/drawing/2014/main" id="{E3516BDC-A773-8F21-304C-377A518F1413}"/>
              </a:ext>
            </a:extLst>
          </p:cNvPr>
          <p:cNvSpPr>
            <a:spLocks noGrp="1"/>
          </p:cNvSpPr>
          <p:nvPr>
            <p:ph type="body" sz="quarter" idx="30"/>
          </p:nvPr>
        </p:nvSpPr>
        <p:spPr>
          <a:xfrm>
            <a:off x="10170374" y="3220810"/>
            <a:ext cx="1717098" cy="2942341"/>
          </a:xfrm>
          <a:noFill/>
        </p:spPr>
        <p:txBody>
          <a:bodyPr lIns="180000" tIns="180000" rIns="180000" bIns="180000">
            <a:normAutofit/>
          </a:bodyPr>
          <a:lstStyle>
            <a:lvl1pPr marL="214313" indent="-214313">
              <a:buClr>
                <a:schemeClr val="bg2">
                  <a:lumMod val="25000"/>
                </a:schemeClr>
              </a:buClr>
              <a:buFont typeface="Wingdings" pitchFamily="2" charset="2"/>
              <a:buChar char="§"/>
              <a:defRPr sz="1500" b="0" i="0">
                <a:solidFill>
                  <a:schemeClr val="bg2">
                    <a:lumMod val="50000"/>
                  </a:schemeClr>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Click to edit Master text styles</a:t>
            </a:r>
          </a:p>
        </p:txBody>
      </p:sp>
      <p:sp>
        <p:nvSpPr>
          <p:cNvPr id="26" name="Text Placeholder 14">
            <a:extLst>
              <a:ext uri="{FF2B5EF4-FFF2-40B4-BE49-F238E27FC236}">
                <a16:creationId xmlns:a16="http://schemas.microsoft.com/office/drawing/2014/main" id="{64198126-C653-A514-DDDF-32E924C63F09}"/>
              </a:ext>
            </a:extLst>
          </p:cNvPr>
          <p:cNvSpPr>
            <a:spLocks noGrp="1"/>
          </p:cNvSpPr>
          <p:nvPr>
            <p:ph type="body" sz="quarter" idx="31" hasCustomPrompt="1"/>
          </p:nvPr>
        </p:nvSpPr>
        <p:spPr>
          <a:xfrm>
            <a:off x="579602"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Bahnschrift SemiBold Condensed" panose="020B0502040204020203" pitchFamily="34" charset="0"/>
              </a:defRPr>
            </a:lvl1pPr>
          </a:lstStyle>
          <a:p>
            <a:pPr lvl="0"/>
            <a:r>
              <a:rPr lang="en-GB"/>
              <a:t>SUB</a:t>
            </a:r>
            <a:br>
              <a:rPr lang="en-GB"/>
            </a:br>
            <a:r>
              <a:rPr lang="en-GB"/>
              <a:t>TITLE</a:t>
            </a:r>
          </a:p>
        </p:txBody>
      </p:sp>
      <p:sp>
        <p:nvSpPr>
          <p:cNvPr id="31" name="Text Placeholder 14">
            <a:extLst>
              <a:ext uri="{FF2B5EF4-FFF2-40B4-BE49-F238E27FC236}">
                <a16:creationId xmlns:a16="http://schemas.microsoft.com/office/drawing/2014/main" id="{8957B3F4-F6BA-F021-F8BD-55898630AF5D}"/>
              </a:ext>
            </a:extLst>
          </p:cNvPr>
          <p:cNvSpPr>
            <a:spLocks noGrp="1"/>
          </p:cNvSpPr>
          <p:nvPr>
            <p:ph type="body" sz="quarter" idx="32" hasCustomPrompt="1"/>
          </p:nvPr>
        </p:nvSpPr>
        <p:spPr>
          <a:xfrm>
            <a:off x="2520209"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Bahnschrift SemiBold Condensed" panose="020B0502040204020203" pitchFamily="34" charset="0"/>
              </a:defRPr>
            </a:lvl1pPr>
          </a:lstStyle>
          <a:p>
            <a:pPr lvl="0"/>
            <a:r>
              <a:rPr lang="en-GB"/>
              <a:t>SUB</a:t>
            </a:r>
            <a:br>
              <a:rPr lang="en-GB"/>
            </a:br>
            <a:r>
              <a:rPr lang="en-GB"/>
              <a:t>TITLE</a:t>
            </a:r>
          </a:p>
        </p:txBody>
      </p:sp>
      <p:sp>
        <p:nvSpPr>
          <p:cNvPr id="32" name="Text Placeholder 14">
            <a:extLst>
              <a:ext uri="{FF2B5EF4-FFF2-40B4-BE49-F238E27FC236}">
                <a16:creationId xmlns:a16="http://schemas.microsoft.com/office/drawing/2014/main" id="{8F410F2C-4ACE-85C2-94D5-B7901E6C8001}"/>
              </a:ext>
            </a:extLst>
          </p:cNvPr>
          <p:cNvSpPr>
            <a:spLocks noGrp="1"/>
          </p:cNvSpPr>
          <p:nvPr>
            <p:ph type="body" sz="quarter" idx="33" hasCustomPrompt="1"/>
          </p:nvPr>
        </p:nvSpPr>
        <p:spPr>
          <a:xfrm>
            <a:off x="4378902"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Bahnschrift SemiBold Condensed" panose="020B0502040204020203" pitchFamily="34" charset="0"/>
              </a:defRPr>
            </a:lvl1pPr>
          </a:lstStyle>
          <a:p>
            <a:pPr lvl="0"/>
            <a:r>
              <a:rPr lang="en-GB"/>
              <a:t>SUB</a:t>
            </a:r>
            <a:br>
              <a:rPr lang="en-GB"/>
            </a:br>
            <a:r>
              <a:rPr lang="en-GB"/>
              <a:t>TITLE</a:t>
            </a:r>
          </a:p>
        </p:txBody>
      </p:sp>
      <p:sp>
        <p:nvSpPr>
          <p:cNvPr id="33" name="Text Placeholder 14">
            <a:extLst>
              <a:ext uri="{FF2B5EF4-FFF2-40B4-BE49-F238E27FC236}">
                <a16:creationId xmlns:a16="http://schemas.microsoft.com/office/drawing/2014/main" id="{836C7636-B127-595C-AC39-DE76D39712A5}"/>
              </a:ext>
            </a:extLst>
          </p:cNvPr>
          <p:cNvSpPr>
            <a:spLocks noGrp="1"/>
          </p:cNvSpPr>
          <p:nvPr>
            <p:ph type="body" sz="quarter" idx="34" hasCustomPrompt="1"/>
          </p:nvPr>
        </p:nvSpPr>
        <p:spPr>
          <a:xfrm>
            <a:off x="6295248"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Bahnschrift SemiBold Condensed" panose="020B0502040204020203" pitchFamily="34" charset="0"/>
              </a:defRPr>
            </a:lvl1pPr>
          </a:lstStyle>
          <a:p>
            <a:pPr lvl="0"/>
            <a:r>
              <a:rPr lang="en-GB"/>
              <a:t>SUB</a:t>
            </a:r>
            <a:br>
              <a:rPr lang="en-GB"/>
            </a:br>
            <a:r>
              <a:rPr lang="en-GB"/>
              <a:t>TITLE</a:t>
            </a:r>
          </a:p>
        </p:txBody>
      </p:sp>
      <p:sp>
        <p:nvSpPr>
          <p:cNvPr id="34" name="Text Placeholder 14">
            <a:extLst>
              <a:ext uri="{FF2B5EF4-FFF2-40B4-BE49-F238E27FC236}">
                <a16:creationId xmlns:a16="http://schemas.microsoft.com/office/drawing/2014/main" id="{DFF9769C-D925-69B8-F7EF-C7082E9C02B9}"/>
              </a:ext>
            </a:extLst>
          </p:cNvPr>
          <p:cNvSpPr>
            <a:spLocks noGrp="1"/>
          </p:cNvSpPr>
          <p:nvPr>
            <p:ph type="body" sz="quarter" idx="35" hasCustomPrompt="1"/>
          </p:nvPr>
        </p:nvSpPr>
        <p:spPr>
          <a:xfrm>
            <a:off x="8211593"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Bahnschrift SemiBold Condensed" panose="020B0502040204020203" pitchFamily="34" charset="0"/>
              </a:defRPr>
            </a:lvl1pPr>
          </a:lstStyle>
          <a:p>
            <a:pPr lvl="0"/>
            <a:r>
              <a:rPr lang="en-GB"/>
              <a:t>SUB</a:t>
            </a:r>
            <a:br>
              <a:rPr lang="en-GB"/>
            </a:br>
            <a:r>
              <a:rPr lang="en-GB"/>
              <a:t>TITLE</a:t>
            </a:r>
          </a:p>
        </p:txBody>
      </p:sp>
      <p:sp>
        <p:nvSpPr>
          <p:cNvPr id="35" name="Text Placeholder 14">
            <a:extLst>
              <a:ext uri="{FF2B5EF4-FFF2-40B4-BE49-F238E27FC236}">
                <a16:creationId xmlns:a16="http://schemas.microsoft.com/office/drawing/2014/main" id="{6DD7DEFA-A1F6-8EB6-B19D-332F9B1B4A5F}"/>
              </a:ext>
            </a:extLst>
          </p:cNvPr>
          <p:cNvSpPr>
            <a:spLocks noGrp="1"/>
          </p:cNvSpPr>
          <p:nvPr>
            <p:ph type="body" sz="quarter" idx="36" hasCustomPrompt="1"/>
          </p:nvPr>
        </p:nvSpPr>
        <p:spPr>
          <a:xfrm>
            <a:off x="10164033" y="2424800"/>
            <a:ext cx="1717098" cy="675000"/>
          </a:xfrm>
        </p:spPr>
        <p:txBody>
          <a:bodyPr lIns="72000" tIns="216000" rIns="72000" bIns="72000" anchor="ctr" anchorCtr="0">
            <a:noAutofit/>
          </a:bodyPr>
          <a:lstStyle>
            <a:lvl1pPr marL="0" indent="0" algn="ctr">
              <a:lnSpc>
                <a:spcPct val="70000"/>
              </a:lnSpc>
              <a:spcBef>
                <a:spcPts val="0"/>
              </a:spcBef>
              <a:buFontTx/>
              <a:buNone/>
              <a:defRPr sz="3000" b="1" i="0">
                <a:latin typeface="Bahnschrift SemiBold Condensed" panose="020B0502040204020203" pitchFamily="34" charset="0"/>
              </a:defRPr>
            </a:lvl1pPr>
          </a:lstStyle>
          <a:p>
            <a:pPr lvl="0"/>
            <a:r>
              <a:rPr lang="en-GB"/>
              <a:t>SUB</a:t>
            </a:r>
            <a:br>
              <a:rPr lang="en-GB"/>
            </a:br>
            <a:r>
              <a:rPr lang="en-GB"/>
              <a:t>TITLE</a:t>
            </a:r>
          </a:p>
        </p:txBody>
      </p:sp>
    </p:spTree>
    <p:extLst>
      <p:ext uri="{BB962C8B-B14F-4D97-AF65-F5344CB8AC3E}">
        <p14:creationId xmlns:p14="http://schemas.microsoft.com/office/powerpoint/2010/main" val="18907871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Text and Quote">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hasCustomPrompt="1"/>
          </p:nvPr>
        </p:nvSpPr>
        <p:spPr>
          <a:xfrm>
            <a:off x="579602" y="430817"/>
            <a:ext cx="5516397" cy="1608362"/>
          </a:xfrm>
        </p:spPr>
        <p:txBody>
          <a:bodyPr wrap="square" lIns="0" tIns="108000" bIns="108000" anchor="b" anchorCtr="0">
            <a:spAutoFit/>
          </a:bodyPr>
          <a:lstStyle>
            <a:lvl1pPr>
              <a:lnSpc>
                <a:spcPct val="80000"/>
              </a:lnSpc>
              <a:defRPr sz="5625"/>
            </a:lvl1pPr>
          </a:lstStyle>
          <a:p>
            <a:r>
              <a:rPr lang="en-GB"/>
              <a:t>CLICK TO EDIT MASTER TITLE STYLE</a:t>
            </a:r>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7" name="Rectangle 6">
            <a:extLst>
              <a:ext uri="{FF2B5EF4-FFF2-40B4-BE49-F238E27FC236}">
                <a16:creationId xmlns:a16="http://schemas.microsoft.com/office/drawing/2014/main" id="{74662ABA-569A-CBB8-F224-0522D2A57B57}"/>
              </a:ext>
            </a:extLst>
          </p:cNvPr>
          <p:cNvSpPr/>
          <p:nvPr userDrawn="1"/>
        </p:nvSpPr>
        <p:spPr>
          <a:xfrm>
            <a:off x="6461760" y="709036"/>
            <a:ext cx="5013960" cy="5443754"/>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pic>
        <p:nvPicPr>
          <p:cNvPr id="9" name="Graphic 8" descr="Open quotation mark with solid fill">
            <a:extLst>
              <a:ext uri="{FF2B5EF4-FFF2-40B4-BE49-F238E27FC236}">
                <a16:creationId xmlns:a16="http://schemas.microsoft.com/office/drawing/2014/main" id="{D8737E9E-11BA-292A-851D-F7DA27ABC358}"/>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858032" y="-557966"/>
            <a:ext cx="2535644" cy="2535644"/>
          </a:xfrm>
          <a:prstGeom prst="rect">
            <a:avLst/>
          </a:prstGeom>
        </p:spPr>
      </p:pic>
      <p:pic>
        <p:nvPicPr>
          <p:cNvPr id="10" name="Graphic 9" descr="Open quotation mark with solid fill">
            <a:extLst>
              <a:ext uri="{FF2B5EF4-FFF2-40B4-BE49-F238E27FC236}">
                <a16:creationId xmlns:a16="http://schemas.microsoft.com/office/drawing/2014/main" id="{AB7E82AD-0604-572D-27E9-001DE37F3E60}"/>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10800000">
            <a:off x="9554039" y="4879925"/>
            <a:ext cx="2535644" cy="2535644"/>
          </a:xfrm>
          <a:prstGeom prst="rect">
            <a:avLst/>
          </a:prstGeom>
        </p:spPr>
      </p:pic>
      <p:sp>
        <p:nvSpPr>
          <p:cNvPr id="17" name="Text Placeholder 8">
            <a:extLst>
              <a:ext uri="{FF2B5EF4-FFF2-40B4-BE49-F238E27FC236}">
                <a16:creationId xmlns:a16="http://schemas.microsoft.com/office/drawing/2014/main" id="{02AA9FA1-D642-AD10-5AEF-495858E6557D}"/>
              </a:ext>
            </a:extLst>
          </p:cNvPr>
          <p:cNvSpPr>
            <a:spLocks noGrp="1"/>
          </p:cNvSpPr>
          <p:nvPr>
            <p:ph type="body" sz="quarter" idx="14" hasCustomPrompt="1"/>
          </p:nvPr>
        </p:nvSpPr>
        <p:spPr>
          <a:xfrm>
            <a:off x="6461760" y="709036"/>
            <a:ext cx="5013960" cy="5440304"/>
          </a:xfrm>
          <a:noFill/>
        </p:spPr>
        <p:txBody>
          <a:bodyPr lIns="1440000" tIns="2520000" rIns="1440000" bIns="2520000">
            <a:noAutofit/>
          </a:bodyPr>
          <a:lstStyle>
            <a:lvl1pPr marL="0" indent="0">
              <a:lnSpc>
                <a:spcPct val="100000"/>
              </a:lnSpc>
              <a:buFontTx/>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Tree>
    <p:extLst>
      <p:ext uri="{BB962C8B-B14F-4D97-AF65-F5344CB8AC3E}">
        <p14:creationId xmlns:p14="http://schemas.microsoft.com/office/powerpoint/2010/main" val="116125018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rgbClr val="132433"/>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hasCustomPrompt="1"/>
          </p:nvPr>
        </p:nvSpPr>
        <p:spPr>
          <a:xfrm>
            <a:off x="1184189" y="1887840"/>
            <a:ext cx="9797653" cy="1422991"/>
          </a:xfrm>
        </p:spPr>
        <p:txBody>
          <a:bodyPr wrap="square" lIns="0" tIns="108000" bIns="108000" anchor="b" anchorCtr="0">
            <a:spAutoFit/>
          </a:bodyPr>
          <a:lstStyle>
            <a:lvl1pPr algn="ctr">
              <a:lnSpc>
                <a:spcPct val="80000"/>
              </a:lnSpc>
              <a:defRPr sz="9713">
                <a:solidFill>
                  <a:schemeClr val="bg1"/>
                </a:solidFill>
              </a:defRPr>
            </a:lvl1pPr>
          </a:lstStyle>
          <a:p>
            <a:r>
              <a:rPr lang="en-GB"/>
              <a:t>THANK YOU</a:t>
            </a:r>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a:extLst>
              <a:ext uri="{96DAC541-7B7A-43D3-8B79-37D633B846F1}">
                <asvg:svgBlip xmlns:asvg="http://schemas.microsoft.com/office/drawing/2016/SVG/main" r:embed="rId2"/>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26" name="Picture 25" descr="A white letter on a black background&#10;&#10;Description automatically generated">
            <a:extLst>
              <a:ext uri="{FF2B5EF4-FFF2-40B4-BE49-F238E27FC236}">
                <a16:creationId xmlns:a16="http://schemas.microsoft.com/office/drawing/2014/main" id="{EA5CC5A7-A1C1-2E1A-CBEC-D5EE35FEA730}"/>
              </a:ext>
            </a:extLst>
          </p:cNvPr>
          <p:cNvPicPr>
            <a:picLocks noChangeAspect="1"/>
          </p:cNvPicPr>
          <p:nvPr userDrawn="1"/>
        </p:nvPicPr>
        <p:blipFill>
          <a:blip r:embed="rId3"/>
          <a:stretch>
            <a:fillRect/>
          </a:stretch>
        </p:blipFill>
        <p:spPr>
          <a:xfrm>
            <a:off x="11255143" y="296466"/>
            <a:ext cx="633247" cy="189974"/>
          </a:xfrm>
          <a:prstGeom prst="rect">
            <a:avLst/>
          </a:prstGeom>
        </p:spPr>
      </p:pic>
      <p:sp>
        <p:nvSpPr>
          <p:cNvPr id="29" name="Picture Placeholder 10">
            <a:extLst>
              <a:ext uri="{FF2B5EF4-FFF2-40B4-BE49-F238E27FC236}">
                <a16:creationId xmlns:a16="http://schemas.microsoft.com/office/drawing/2014/main" id="{901C626B-0D33-5929-54FC-0759F7D25FBC}"/>
              </a:ext>
            </a:extLst>
          </p:cNvPr>
          <p:cNvSpPr>
            <a:spLocks noGrp="1"/>
          </p:cNvSpPr>
          <p:nvPr>
            <p:ph type="pic" sz="quarter" idx="11" hasCustomPrompt="1"/>
          </p:nvPr>
        </p:nvSpPr>
        <p:spPr>
          <a:xfrm>
            <a:off x="579602" y="5002981"/>
            <a:ext cx="1179677" cy="1179677"/>
          </a:xfrm>
          <a:prstGeom prst="ellipse">
            <a:avLst/>
          </a:prstGeom>
          <a:solidFill>
            <a:srgbClr val="F37561"/>
          </a:solidFill>
        </p:spPr>
        <p:txBody>
          <a:bodyPr tIns="288000">
            <a:normAutofit/>
          </a:bodyPr>
          <a:lstStyle>
            <a:lvl1pPr marL="0" indent="0" algn="ctr">
              <a:buFontTx/>
              <a:buNone/>
              <a:defRPr sz="1200">
                <a:solidFill>
                  <a:schemeClr val="bg1"/>
                </a:solidFill>
              </a:defRPr>
            </a:lvl1pPr>
          </a:lstStyle>
          <a:p>
            <a:r>
              <a:rPr lang="en-GB"/>
              <a:t>Photo</a:t>
            </a:r>
          </a:p>
        </p:txBody>
      </p:sp>
      <p:sp>
        <p:nvSpPr>
          <p:cNvPr id="30" name="Text Placeholder 14">
            <a:extLst>
              <a:ext uri="{FF2B5EF4-FFF2-40B4-BE49-F238E27FC236}">
                <a16:creationId xmlns:a16="http://schemas.microsoft.com/office/drawing/2014/main" id="{50900B83-AC22-9955-4554-9C9498CB4E35}"/>
              </a:ext>
            </a:extLst>
          </p:cNvPr>
          <p:cNvSpPr>
            <a:spLocks noGrp="1"/>
          </p:cNvSpPr>
          <p:nvPr>
            <p:ph type="body" sz="quarter" idx="12" hasCustomPrompt="1"/>
          </p:nvPr>
        </p:nvSpPr>
        <p:spPr>
          <a:xfrm>
            <a:off x="1941677" y="5155381"/>
            <a:ext cx="2163598" cy="352425"/>
          </a:xfrm>
        </p:spPr>
        <p:txBody>
          <a:bodyPr lIns="72000" tIns="0" rIns="72000" bIns="108000" anchor="ctr" anchorCtr="0">
            <a:noAutofit/>
          </a:bodyPr>
          <a:lstStyle>
            <a:lvl1pPr marL="0" indent="0">
              <a:buFontTx/>
              <a:buNone/>
              <a:defRPr sz="3000" b="1" i="0">
                <a:solidFill>
                  <a:schemeClr val="bg1"/>
                </a:solidFill>
                <a:latin typeface="Bahnschrift SemiBold Condensed" panose="020B0502040204020203" pitchFamily="34" charset="0"/>
              </a:defRPr>
            </a:lvl1pPr>
          </a:lstStyle>
          <a:p>
            <a:pPr lvl="0"/>
            <a:r>
              <a:rPr lang="en-GB"/>
              <a:t>FULL NAME</a:t>
            </a:r>
          </a:p>
        </p:txBody>
      </p:sp>
      <p:sp>
        <p:nvSpPr>
          <p:cNvPr id="31" name="Text Placeholder 17">
            <a:extLst>
              <a:ext uri="{FF2B5EF4-FFF2-40B4-BE49-F238E27FC236}">
                <a16:creationId xmlns:a16="http://schemas.microsoft.com/office/drawing/2014/main" id="{0E6F3C40-2689-8F65-4BCD-1FB9CBBF31B2}"/>
              </a:ext>
            </a:extLst>
          </p:cNvPr>
          <p:cNvSpPr>
            <a:spLocks noGrp="1"/>
          </p:cNvSpPr>
          <p:nvPr>
            <p:ph type="body" sz="quarter" idx="13" hasCustomPrompt="1"/>
          </p:nvPr>
        </p:nvSpPr>
        <p:spPr>
          <a:xfrm>
            <a:off x="1941677" y="5669731"/>
            <a:ext cx="2163598" cy="419100"/>
          </a:xfrm>
        </p:spPr>
        <p:txBody>
          <a:bodyPr>
            <a:normAutofit/>
          </a:bodyPr>
          <a:lstStyle>
            <a:lvl1pPr marL="0" indent="0">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2" name="Picture Placeholder 10">
            <a:extLst>
              <a:ext uri="{FF2B5EF4-FFF2-40B4-BE49-F238E27FC236}">
                <a16:creationId xmlns:a16="http://schemas.microsoft.com/office/drawing/2014/main" id="{5C3DB3AF-DAF5-9941-ACEF-EF84A82755CA}"/>
              </a:ext>
            </a:extLst>
          </p:cNvPr>
          <p:cNvSpPr>
            <a:spLocks noGrp="1"/>
          </p:cNvSpPr>
          <p:nvPr>
            <p:ph type="pic" sz="quarter" idx="14" hasCustomPrompt="1"/>
          </p:nvPr>
        </p:nvSpPr>
        <p:spPr>
          <a:xfrm>
            <a:off x="4484853" y="5002981"/>
            <a:ext cx="1179677" cy="1179677"/>
          </a:xfrm>
          <a:prstGeom prst="ellipse">
            <a:avLst/>
          </a:prstGeom>
          <a:solidFill>
            <a:srgbClr val="F37561"/>
          </a:solidFill>
        </p:spPr>
        <p:txBody>
          <a:bodyPr tIns="288000">
            <a:normAutofit/>
          </a:bodyPr>
          <a:lstStyle>
            <a:lvl1pPr marL="0" indent="0" algn="ctr">
              <a:buFontTx/>
              <a:buNone/>
              <a:defRPr sz="1200">
                <a:solidFill>
                  <a:schemeClr val="bg1"/>
                </a:solidFill>
              </a:defRPr>
            </a:lvl1pPr>
          </a:lstStyle>
          <a:p>
            <a:r>
              <a:rPr lang="en-GB"/>
              <a:t>Photo</a:t>
            </a:r>
          </a:p>
        </p:txBody>
      </p:sp>
      <p:sp>
        <p:nvSpPr>
          <p:cNvPr id="33" name="Text Placeholder 14">
            <a:extLst>
              <a:ext uri="{FF2B5EF4-FFF2-40B4-BE49-F238E27FC236}">
                <a16:creationId xmlns:a16="http://schemas.microsoft.com/office/drawing/2014/main" id="{50D9C939-810D-BF2D-969E-3FFEF158D451}"/>
              </a:ext>
            </a:extLst>
          </p:cNvPr>
          <p:cNvSpPr>
            <a:spLocks noGrp="1"/>
          </p:cNvSpPr>
          <p:nvPr>
            <p:ph type="body" sz="quarter" idx="15" hasCustomPrompt="1"/>
          </p:nvPr>
        </p:nvSpPr>
        <p:spPr>
          <a:xfrm>
            <a:off x="5846928" y="5155381"/>
            <a:ext cx="2163598" cy="352425"/>
          </a:xfrm>
        </p:spPr>
        <p:txBody>
          <a:bodyPr lIns="72000" tIns="0" rIns="72000" bIns="108000" anchor="ctr" anchorCtr="0">
            <a:noAutofit/>
          </a:bodyPr>
          <a:lstStyle>
            <a:lvl1pPr marL="0" indent="0">
              <a:buFontTx/>
              <a:buNone/>
              <a:defRPr sz="3000" b="1" i="0">
                <a:solidFill>
                  <a:schemeClr val="bg1"/>
                </a:solidFill>
                <a:latin typeface="Bahnschrift SemiBold Condensed" panose="020B0502040204020203" pitchFamily="34" charset="0"/>
              </a:defRPr>
            </a:lvl1pPr>
          </a:lstStyle>
          <a:p>
            <a:pPr lvl="0"/>
            <a:r>
              <a:rPr lang="en-GB"/>
              <a:t>FULL NAME</a:t>
            </a:r>
          </a:p>
        </p:txBody>
      </p:sp>
      <p:sp>
        <p:nvSpPr>
          <p:cNvPr id="34" name="Text Placeholder 17">
            <a:extLst>
              <a:ext uri="{FF2B5EF4-FFF2-40B4-BE49-F238E27FC236}">
                <a16:creationId xmlns:a16="http://schemas.microsoft.com/office/drawing/2014/main" id="{70BCFDE7-38FA-5C16-0400-879936CCA05E}"/>
              </a:ext>
            </a:extLst>
          </p:cNvPr>
          <p:cNvSpPr>
            <a:spLocks noGrp="1"/>
          </p:cNvSpPr>
          <p:nvPr>
            <p:ph type="body" sz="quarter" idx="16" hasCustomPrompt="1"/>
          </p:nvPr>
        </p:nvSpPr>
        <p:spPr>
          <a:xfrm>
            <a:off x="5846928" y="5669731"/>
            <a:ext cx="2163598" cy="419100"/>
          </a:xfrm>
        </p:spPr>
        <p:txBody>
          <a:bodyPr>
            <a:normAutofit/>
          </a:bodyPr>
          <a:lstStyle>
            <a:lvl1pPr marL="0" indent="0">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
        <p:nvSpPr>
          <p:cNvPr id="35" name="Picture Placeholder 10">
            <a:extLst>
              <a:ext uri="{FF2B5EF4-FFF2-40B4-BE49-F238E27FC236}">
                <a16:creationId xmlns:a16="http://schemas.microsoft.com/office/drawing/2014/main" id="{B8E50E08-B2B7-472F-96B8-D1E8940B6F70}"/>
              </a:ext>
            </a:extLst>
          </p:cNvPr>
          <p:cNvSpPr>
            <a:spLocks noGrp="1"/>
          </p:cNvSpPr>
          <p:nvPr>
            <p:ph type="pic" sz="quarter" idx="17" hasCustomPrompt="1"/>
          </p:nvPr>
        </p:nvSpPr>
        <p:spPr>
          <a:xfrm>
            <a:off x="8353192" y="5016367"/>
            <a:ext cx="1179677" cy="1179677"/>
          </a:xfrm>
          <a:prstGeom prst="ellipse">
            <a:avLst/>
          </a:prstGeom>
          <a:solidFill>
            <a:srgbClr val="F37561"/>
          </a:solidFill>
        </p:spPr>
        <p:txBody>
          <a:bodyPr tIns="288000">
            <a:normAutofit/>
          </a:bodyPr>
          <a:lstStyle>
            <a:lvl1pPr marL="0" indent="0" algn="ctr">
              <a:buFontTx/>
              <a:buNone/>
              <a:defRPr sz="1200">
                <a:solidFill>
                  <a:schemeClr val="bg1"/>
                </a:solidFill>
              </a:defRPr>
            </a:lvl1pPr>
          </a:lstStyle>
          <a:p>
            <a:r>
              <a:rPr lang="en-GB"/>
              <a:t>Photo</a:t>
            </a:r>
          </a:p>
        </p:txBody>
      </p:sp>
      <p:sp>
        <p:nvSpPr>
          <p:cNvPr id="36" name="Text Placeholder 14">
            <a:extLst>
              <a:ext uri="{FF2B5EF4-FFF2-40B4-BE49-F238E27FC236}">
                <a16:creationId xmlns:a16="http://schemas.microsoft.com/office/drawing/2014/main" id="{90F6A5E5-A9D3-6466-E170-4E40EA6C3812}"/>
              </a:ext>
            </a:extLst>
          </p:cNvPr>
          <p:cNvSpPr>
            <a:spLocks noGrp="1"/>
          </p:cNvSpPr>
          <p:nvPr>
            <p:ph type="body" sz="quarter" idx="18" hasCustomPrompt="1"/>
          </p:nvPr>
        </p:nvSpPr>
        <p:spPr>
          <a:xfrm>
            <a:off x="9715267" y="5168767"/>
            <a:ext cx="2163598" cy="352425"/>
          </a:xfrm>
        </p:spPr>
        <p:txBody>
          <a:bodyPr lIns="72000" tIns="0" rIns="72000" bIns="108000" anchor="ctr" anchorCtr="0">
            <a:noAutofit/>
          </a:bodyPr>
          <a:lstStyle>
            <a:lvl1pPr marL="0" indent="0">
              <a:buFontTx/>
              <a:buNone/>
              <a:defRPr sz="3000" b="1" i="0">
                <a:solidFill>
                  <a:schemeClr val="bg1"/>
                </a:solidFill>
                <a:latin typeface="Bahnschrift SemiBold Condensed" panose="020B0502040204020203" pitchFamily="34" charset="0"/>
              </a:defRPr>
            </a:lvl1pPr>
          </a:lstStyle>
          <a:p>
            <a:pPr lvl="0"/>
            <a:r>
              <a:rPr lang="en-GB"/>
              <a:t>FULL NAME</a:t>
            </a:r>
          </a:p>
        </p:txBody>
      </p:sp>
      <p:sp>
        <p:nvSpPr>
          <p:cNvPr id="37" name="Text Placeholder 17">
            <a:extLst>
              <a:ext uri="{FF2B5EF4-FFF2-40B4-BE49-F238E27FC236}">
                <a16:creationId xmlns:a16="http://schemas.microsoft.com/office/drawing/2014/main" id="{80E70A12-EAD9-900C-6046-F5BCD9644015}"/>
              </a:ext>
            </a:extLst>
          </p:cNvPr>
          <p:cNvSpPr>
            <a:spLocks noGrp="1"/>
          </p:cNvSpPr>
          <p:nvPr>
            <p:ph type="body" sz="quarter" idx="19" hasCustomPrompt="1"/>
          </p:nvPr>
        </p:nvSpPr>
        <p:spPr>
          <a:xfrm>
            <a:off x="9715267" y="5683117"/>
            <a:ext cx="2163598" cy="419100"/>
          </a:xfrm>
        </p:spPr>
        <p:txBody>
          <a:bodyPr>
            <a:normAutofit/>
          </a:bodyPr>
          <a:lstStyle>
            <a:lvl1pPr marL="0" indent="0">
              <a:buFontTx/>
              <a:buNone/>
              <a:defRPr sz="15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stStyle>
          <a:p>
            <a:pPr lvl="0"/>
            <a:r>
              <a:rPr lang="en-GB"/>
              <a:t>Job Title</a:t>
            </a:r>
          </a:p>
        </p:txBody>
      </p:sp>
    </p:spTree>
    <p:extLst>
      <p:ext uri="{BB962C8B-B14F-4D97-AF65-F5344CB8AC3E}">
        <p14:creationId xmlns:p14="http://schemas.microsoft.com/office/powerpoint/2010/main" val="42017609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lvl1pPr>
          </a:lstStyle>
          <a:p>
            <a:r>
              <a:rPr lang="en-GB"/>
              <a:t>Click to edit Master title style</a:t>
            </a:r>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4825610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76033277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Title Cover 2">
    <p:bg>
      <p:bgPr>
        <a:solidFill>
          <a:srgbClr val="ED2881"/>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337422831"/>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itle Slide 1">
    <p:bg>
      <p:bgPr>
        <a:solidFill>
          <a:srgbClr val="132433"/>
        </a:solidFill>
        <a:effectLst/>
      </p:bgPr>
    </p:bg>
    <p:spTree>
      <p:nvGrpSpPr>
        <p:cNvPr id="1" name=""/>
        <p:cNvGrpSpPr/>
        <p:nvPr/>
      </p:nvGrpSpPr>
      <p:grpSpPr>
        <a:xfrm>
          <a:off x="0" y="0"/>
          <a:ext cx="0" cy="0"/>
          <a:chOff x="0" y="0"/>
          <a:chExt cx="0" cy="0"/>
        </a:xfrm>
      </p:grpSpPr>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AA4F4A8F-889C-4E93-18AD-DD4FA137943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D25F3C8-FE72-5760-DDFA-0019F2F9813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6" name="Subtitle 2">
            <a:extLst>
              <a:ext uri="{FF2B5EF4-FFF2-40B4-BE49-F238E27FC236}">
                <a16:creationId xmlns:a16="http://schemas.microsoft.com/office/drawing/2014/main" id="{06436A96-8CE5-7042-C758-FAA9934537F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8" name="Title 1">
            <a:extLst>
              <a:ext uri="{FF2B5EF4-FFF2-40B4-BE49-F238E27FC236}">
                <a16:creationId xmlns:a16="http://schemas.microsoft.com/office/drawing/2014/main" id="{50C75FCA-C2FA-AAE8-2DE0-F7160E02612F}"/>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sp>
        <p:nvSpPr>
          <p:cNvPr id="9" name="Rectangle 8">
            <a:extLst>
              <a:ext uri="{FF2B5EF4-FFF2-40B4-BE49-F238E27FC236}">
                <a16:creationId xmlns:a16="http://schemas.microsoft.com/office/drawing/2014/main" id="{14CFEB34-BDE9-C775-95DD-939F70D475F7}"/>
              </a:ext>
            </a:extLst>
          </p:cNvPr>
          <p:cNvSpPr/>
          <p:nvPr userDrawn="1"/>
        </p:nvSpPr>
        <p:spPr>
          <a:xfrm>
            <a:off x="3819525" y="3535165"/>
            <a:ext cx="4581525"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333889407"/>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itle Slide 2">
    <p:bg>
      <p:bgPr>
        <a:solidFill>
          <a:srgbClr val="ED2881"/>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4" name="Title 1">
            <a:extLst>
              <a:ext uri="{FF2B5EF4-FFF2-40B4-BE49-F238E27FC236}">
                <a16:creationId xmlns:a16="http://schemas.microsoft.com/office/drawing/2014/main" id="{A662FF72-439A-10FB-BE41-2F208C6A87C1}"/>
              </a:ext>
            </a:extLst>
          </p:cNvPr>
          <p:cNvSpPr>
            <a:spLocks noGrp="1"/>
          </p:cNvSpPr>
          <p:nvPr>
            <p:ph type="ctrTitle" hasCustomPrompt="1"/>
          </p:nvPr>
        </p:nvSpPr>
        <p:spPr>
          <a:xfrm>
            <a:off x="1524000" y="1585249"/>
            <a:ext cx="9144000" cy="1843751"/>
          </a:xfrm>
        </p:spPr>
        <p:txBody>
          <a:bodyPr anchor="b"/>
          <a:lstStyle>
            <a:lvl1pPr algn="ctr">
              <a:defRPr sz="6000">
                <a:ln>
                  <a:noFill/>
                </a:ln>
                <a:solidFill>
                  <a:schemeClr val="bg1"/>
                </a:solidFill>
              </a:defRPr>
            </a:lvl1pPr>
          </a:lstStyle>
          <a:p>
            <a:r>
              <a:rPr lang="en-GB"/>
              <a:t>Click to edit </a:t>
            </a:r>
            <a:br>
              <a:rPr lang="en-GB"/>
            </a:br>
            <a:r>
              <a:rPr lang="en-GB"/>
              <a:t>Master title style</a:t>
            </a:r>
          </a:p>
        </p:txBody>
      </p:sp>
      <p:pic>
        <p:nvPicPr>
          <p:cNvPr id="2" name="Graphic 1" descr="Shield with solid fill">
            <a:extLst>
              <a:ext uri="{FF2B5EF4-FFF2-40B4-BE49-F238E27FC236}">
                <a16:creationId xmlns:a16="http://schemas.microsoft.com/office/drawing/2014/main" id="{B5CC28FB-7360-92B5-13FC-765CE342062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BEBF8C5-5967-CE52-CCE9-6996F1F807D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10" name="Rectangle 9">
            <a:extLst>
              <a:ext uri="{FF2B5EF4-FFF2-40B4-BE49-F238E27FC236}">
                <a16:creationId xmlns:a16="http://schemas.microsoft.com/office/drawing/2014/main" id="{E2FF609F-CA21-C2A4-B541-30698E4A5C9E}"/>
              </a:ext>
            </a:extLst>
          </p:cNvPr>
          <p:cNvSpPr/>
          <p:nvPr userDrawn="1"/>
        </p:nvSpPr>
        <p:spPr>
          <a:xfrm>
            <a:off x="3819525" y="3535165"/>
            <a:ext cx="4581525" cy="30361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3564369415"/>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Photo Title Slide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Rectangle 4">
            <a:extLst>
              <a:ext uri="{FF2B5EF4-FFF2-40B4-BE49-F238E27FC236}">
                <a16:creationId xmlns:a16="http://schemas.microsoft.com/office/drawing/2014/main" id="{E0D28EB4-A1A8-369E-159B-3E142ABFAB9A}"/>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Subtitle 2">
            <a:extLst>
              <a:ext uri="{FF2B5EF4-FFF2-40B4-BE49-F238E27FC236}">
                <a16:creationId xmlns:a16="http://schemas.microsoft.com/office/drawing/2014/main" id="{C3761CD6-C25D-681C-42C7-1AE0C6EF2CBB}"/>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0" name="Graphic 9" descr="Shield with solid fill">
            <a:extLst>
              <a:ext uri="{FF2B5EF4-FFF2-40B4-BE49-F238E27FC236}">
                <a16:creationId xmlns:a16="http://schemas.microsoft.com/office/drawing/2014/main" id="{C844BEED-1911-2180-31F0-7385C6E0FD70}"/>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2" name="Text Placeholder 14">
            <a:extLst>
              <a:ext uri="{FF2B5EF4-FFF2-40B4-BE49-F238E27FC236}">
                <a16:creationId xmlns:a16="http://schemas.microsoft.com/office/drawing/2014/main" id="{B32D6F61-9DB0-A6AE-17C6-AD918DC1357E}"/>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11826490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Photo Title Slide 2">
    <p:bg>
      <p:bgPr>
        <a:solidFill>
          <a:srgbClr val="ED2881"/>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4" name="Oval 13">
            <a:extLst>
              <a:ext uri="{FF2B5EF4-FFF2-40B4-BE49-F238E27FC236}">
                <a16:creationId xmlns:a16="http://schemas.microsoft.com/office/drawing/2014/main" id="{C298226A-7BF6-2435-2060-7E7FA53BAD68}"/>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8" name="Title 1">
            <a:extLst>
              <a:ext uri="{FF2B5EF4-FFF2-40B4-BE49-F238E27FC236}">
                <a16:creationId xmlns:a16="http://schemas.microsoft.com/office/drawing/2014/main" id="{3DC9B3FF-D39E-84F9-C8C9-863B5E78222C}"/>
              </a:ext>
            </a:extLst>
          </p:cNvPr>
          <p:cNvSpPr>
            <a:spLocks noGrp="1"/>
          </p:cNvSpPr>
          <p:nvPr>
            <p:ph type="ctrTitle" hasCustomPrompt="1"/>
          </p:nvPr>
        </p:nvSpPr>
        <p:spPr>
          <a:xfrm>
            <a:off x="579602" y="1031252"/>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pic>
        <p:nvPicPr>
          <p:cNvPr id="10" name="Picture 9" descr="A white letter on a black background&#10;&#10;Description automatically generated">
            <a:extLst>
              <a:ext uri="{FF2B5EF4-FFF2-40B4-BE49-F238E27FC236}">
                <a16:creationId xmlns:a16="http://schemas.microsoft.com/office/drawing/2014/main" id="{4FB8F537-C831-0E1C-7850-7B401F5F4F2D}"/>
              </a:ext>
            </a:extLst>
          </p:cNvPr>
          <p:cNvPicPr>
            <a:picLocks noChangeAspect="1"/>
          </p:cNvPicPr>
          <p:nvPr userDrawn="1"/>
        </p:nvPicPr>
        <p:blipFill>
          <a:blip r:embed="rId2"/>
          <a:stretch>
            <a:fillRect/>
          </a:stretch>
        </p:blipFill>
        <p:spPr>
          <a:xfrm>
            <a:off x="579602" y="296466"/>
            <a:ext cx="633247" cy="189974"/>
          </a:xfrm>
          <a:prstGeom prst="rect">
            <a:avLst/>
          </a:prstGeom>
        </p:spPr>
      </p:pic>
      <p:sp>
        <p:nvSpPr>
          <p:cNvPr id="15" name="Rectangle 14">
            <a:extLst>
              <a:ext uri="{FF2B5EF4-FFF2-40B4-BE49-F238E27FC236}">
                <a16:creationId xmlns:a16="http://schemas.microsoft.com/office/drawing/2014/main" id="{0F5AE246-FC7F-C06C-DA45-86AB2A846975}"/>
              </a:ext>
            </a:extLst>
          </p:cNvPr>
          <p:cNvSpPr/>
          <p:nvPr userDrawn="1"/>
        </p:nvSpPr>
        <p:spPr>
          <a:xfrm rot="16200000">
            <a:off x="-3277195" y="3277195"/>
            <a:ext cx="6858001" cy="303610"/>
          </a:xfrm>
          <a:prstGeom prst="rect">
            <a:avLst/>
          </a:prstGeom>
          <a:solidFill>
            <a:srgbClr val="13243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6" name="Subtitle 2">
            <a:extLst>
              <a:ext uri="{FF2B5EF4-FFF2-40B4-BE49-F238E27FC236}">
                <a16:creationId xmlns:a16="http://schemas.microsoft.com/office/drawing/2014/main" id="{0C4CEC1F-5D39-28B5-3F14-0B53B31A275F}"/>
              </a:ext>
            </a:extLst>
          </p:cNvPr>
          <p:cNvSpPr>
            <a:spLocks noGrp="1"/>
          </p:cNvSpPr>
          <p:nvPr>
            <p:ph type="subTitle" idx="1" hasCustomPrompt="1"/>
          </p:nvPr>
        </p:nvSpPr>
        <p:spPr>
          <a:xfrm>
            <a:off x="579602" y="3777671"/>
            <a:ext cx="4959507" cy="534922"/>
          </a:xfrm>
        </p:spPr>
        <p:txBody>
          <a:bodyPr wrap="square" lIns="0" tIns="180000" bIns="72000">
            <a:spAutoFit/>
          </a:bodyPr>
          <a:lstStyle>
            <a:lvl1pPr marL="0" indent="0" algn="l">
              <a:buNone/>
              <a:defRPr sz="2025"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2" name="Graphic 1" descr="Shield with solid fill">
            <a:extLst>
              <a:ext uri="{FF2B5EF4-FFF2-40B4-BE49-F238E27FC236}">
                <a16:creationId xmlns:a16="http://schemas.microsoft.com/office/drawing/2014/main" id="{10FF1AEF-83C2-DCB0-67B6-AA3913C8171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23B61B77-8975-6FDA-108A-5FD412FB9764}"/>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922712528"/>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Blank Slide Whit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CB47D480-E8A7-4FC6-E1C5-3BC25144A4C2}"/>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lvl1pPr>
          </a:lstStyle>
          <a:p>
            <a:r>
              <a:rPr lang="en-US"/>
              <a:t>Click to edit Master title style</a:t>
            </a:r>
            <a:endParaRPr lang="en-GB"/>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63D3725D-2FEB-1904-3FE8-26ED6EA87A5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56D65ED-B274-B039-C895-59CCBF87C7E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286347086"/>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solidFill>
                  <a:schemeClr val="bg1"/>
                </a:solidFill>
              </a:defRPr>
            </a:lvl1pPr>
          </a:lstStyle>
          <a:p>
            <a:r>
              <a:rPr lang="en-US"/>
              <a:t>Click to edit Master title style</a:t>
            </a:r>
            <a:endParaRPr lang="en-GB"/>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593022899"/>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0"/>
            <a:ext cx="5730240" cy="6152791"/>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5204460"/>
            <a:ext cx="1653540" cy="16535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9104943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and Slate Area">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3AB4D51-A302-8279-7125-82B31C48B6A9}"/>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6461760" y="0"/>
            <a:ext cx="573024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0" name="Title 1">
            <a:extLst>
              <a:ext uri="{FF2B5EF4-FFF2-40B4-BE49-F238E27FC236}">
                <a16:creationId xmlns:a16="http://schemas.microsoft.com/office/drawing/2014/main" id="{822365FF-B5A5-7D6B-2B3B-4E23DD11F52A}"/>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sp>
        <p:nvSpPr>
          <p:cNvPr id="14" name="Content Placeholder 2">
            <a:extLst>
              <a:ext uri="{FF2B5EF4-FFF2-40B4-BE49-F238E27FC236}">
                <a16:creationId xmlns:a16="http://schemas.microsoft.com/office/drawing/2014/main" id="{C5EC728C-9730-18BE-E877-0B0CF2D184F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E97BA7E4-FB61-A7C3-0988-25A4879BE27E}"/>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B0D0A927-345B-0299-BEB0-745F3BA812C8}"/>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737378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Slide Slate">
    <p:bg>
      <p:bgPr>
        <a:solidFill>
          <a:srgbClr val="0E243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B4089E8-A8FD-60AF-08F8-15F9FD4BA77C}"/>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Picture 1" descr="A white letter on a black background&#10;&#10;Description automatically generated">
            <a:extLst>
              <a:ext uri="{FF2B5EF4-FFF2-40B4-BE49-F238E27FC236}">
                <a16:creationId xmlns:a16="http://schemas.microsoft.com/office/drawing/2014/main" id="{86DD08B6-A7EA-F429-D85F-27BD029F5260}"/>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4" name="Oval 3">
            <a:extLst>
              <a:ext uri="{FF2B5EF4-FFF2-40B4-BE49-F238E27FC236}">
                <a16:creationId xmlns:a16="http://schemas.microsoft.com/office/drawing/2014/main" id="{58AA9561-E465-E2A9-6D2D-8B2A43E23166}"/>
              </a:ext>
            </a:extLst>
          </p:cNvPr>
          <p:cNvSpPr/>
          <p:nvPr userDrawn="1"/>
        </p:nvSpPr>
        <p:spPr>
          <a:xfrm>
            <a:off x="11682055" y="6355199"/>
            <a:ext cx="412671" cy="412671"/>
          </a:xfrm>
          <a:prstGeom prst="ellipse">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5" name="Title 1">
            <a:extLst>
              <a:ext uri="{FF2B5EF4-FFF2-40B4-BE49-F238E27FC236}">
                <a16:creationId xmlns:a16="http://schemas.microsoft.com/office/drawing/2014/main" id="{A548D030-ABD9-BBB3-C5B7-3B501AB7A64D}"/>
              </a:ext>
            </a:extLst>
          </p:cNvPr>
          <p:cNvSpPr>
            <a:spLocks noGrp="1"/>
          </p:cNvSpPr>
          <p:nvPr>
            <p:ph type="title"/>
          </p:nvPr>
        </p:nvSpPr>
        <p:spPr>
          <a:xfrm>
            <a:off x="579602" y="586026"/>
            <a:ext cx="11308789" cy="910607"/>
          </a:xfrm>
        </p:spPr>
        <p:txBody>
          <a:bodyPr wrap="square" lIns="0" tIns="108000" bIns="108000">
            <a:spAutoFit/>
          </a:bodyPr>
          <a:lstStyle>
            <a:lvl1pPr>
              <a:lnSpc>
                <a:spcPct val="80000"/>
              </a:lnSpc>
              <a:defRPr sz="5625">
                <a:solidFill>
                  <a:schemeClr val="bg1"/>
                </a:solidFill>
              </a:defRPr>
            </a:lvl1pPr>
          </a:lstStyle>
          <a:p>
            <a:r>
              <a:rPr lang="en-GB"/>
              <a:t>Click to edit Master title style</a:t>
            </a:r>
          </a:p>
        </p:txBody>
      </p:sp>
      <p:pic>
        <p:nvPicPr>
          <p:cNvPr id="3" name="Graphic 2" descr="Shield with solid fill">
            <a:extLst>
              <a:ext uri="{FF2B5EF4-FFF2-40B4-BE49-F238E27FC236}">
                <a16:creationId xmlns:a16="http://schemas.microsoft.com/office/drawing/2014/main" id="{2169413F-AB8F-2C9A-5E0C-950AC42C15B2}"/>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C553B9ED-CCB8-7770-6CB6-3B460C5E2F8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81894637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and Photo">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0B55B8E4-64F7-D060-F24A-591DEACFA44F}"/>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544413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3" name="Title 1">
            <a:extLst>
              <a:ext uri="{FF2B5EF4-FFF2-40B4-BE49-F238E27FC236}">
                <a16:creationId xmlns:a16="http://schemas.microsoft.com/office/drawing/2014/main" id="{3309C0B1-098F-9B11-A30D-E8A8BCB10DDB}"/>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sp>
        <p:nvSpPr>
          <p:cNvPr id="4" name="Content Placeholder 2">
            <a:extLst>
              <a:ext uri="{FF2B5EF4-FFF2-40B4-BE49-F238E27FC236}">
                <a16:creationId xmlns:a16="http://schemas.microsoft.com/office/drawing/2014/main" id="{39F0CC94-612D-03F8-A783-F8C7D5D03EDB}"/>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2FAB3372-00D8-78C4-0196-41F25DCE5F8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010303C9-0386-9BCB-72DE-DDC2F94588D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56283374"/>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F84746A-A42B-AEE8-5297-8404A01DE1E9}"/>
              </a:ext>
            </a:extLst>
          </p:cNvPr>
          <p:cNvSpPr/>
          <p:nvPr userDrawn="1"/>
        </p:nvSpPr>
        <p:spPr>
          <a:xfrm>
            <a:off x="10538460" y="5204460"/>
            <a:ext cx="1653540" cy="16535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Media Placeholder 4">
            <a:extLst>
              <a:ext uri="{FF2B5EF4-FFF2-40B4-BE49-F238E27FC236}">
                <a16:creationId xmlns:a16="http://schemas.microsoft.com/office/drawing/2014/main" id="{F1B3FA48-27E7-2C2F-CDDE-9286AC896FD0}"/>
              </a:ext>
            </a:extLst>
          </p:cNvPr>
          <p:cNvSpPr>
            <a:spLocks noGrp="1"/>
          </p:cNvSpPr>
          <p:nvPr>
            <p:ph type="media" sz="quarter" idx="14" hasCustomPrompt="1"/>
          </p:nvPr>
        </p:nvSpPr>
        <p:spPr>
          <a:xfrm>
            <a:off x="1787174" y="702983"/>
            <a:ext cx="9688547" cy="5449808"/>
          </a:xfrm>
          <a:solidFill>
            <a:srgbClr val="EFEFEF"/>
          </a:solidFill>
        </p:spPr>
        <p:txBody>
          <a:bodyPr lIns="360000" tIns="2880000" rIns="360000" bIns="360000" anchor="t" anchorCtr="0"/>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GB"/>
              <a:t>Video</a:t>
            </a:r>
          </a:p>
        </p:txBody>
      </p:sp>
      <p:sp>
        <p:nvSpPr>
          <p:cNvPr id="8" name="Rectangle 7">
            <a:extLst>
              <a:ext uri="{FF2B5EF4-FFF2-40B4-BE49-F238E27FC236}">
                <a16:creationId xmlns:a16="http://schemas.microsoft.com/office/drawing/2014/main" id="{99CEEABC-53DB-B4D1-81D0-2B41A944A41E}"/>
              </a:ext>
            </a:extLst>
          </p:cNvPr>
          <p:cNvSpPr/>
          <p:nvPr userDrawn="1"/>
        </p:nvSpPr>
        <p:spPr>
          <a:xfrm>
            <a:off x="0" y="0"/>
            <a:ext cx="129983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hasCustomPrompt="1"/>
          </p:nvPr>
        </p:nvSpPr>
        <p:spPr>
          <a:xfrm>
            <a:off x="303610" y="655137"/>
            <a:ext cx="692497" cy="5906398"/>
          </a:xfrm>
        </p:spPr>
        <p:txBody>
          <a:bodyPr vert="vert" wrap="square" lIns="0" tIns="108000" bIns="108000">
            <a:spAutoFit/>
          </a:bodyPr>
          <a:lstStyle>
            <a:lvl1pPr>
              <a:lnSpc>
                <a:spcPct val="80000"/>
              </a:lnSpc>
              <a:defRPr sz="5625">
                <a:solidFill>
                  <a:schemeClr val="bg1"/>
                </a:solidFill>
              </a:defRPr>
            </a:lvl1pPr>
          </a:lstStyle>
          <a:p>
            <a:r>
              <a:rPr lang="en-GB"/>
              <a:t>VIDEO TITLE</a:t>
            </a:r>
          </a:p>
        </p:txBody>
      </p:sp>
      <p:pic>
        <p:nvPicPr>
          <p:cNvPr id="3" name="Graphic 2" descr="Shield with solid fill">
            <a:extLst>
              <a:ext uri="{FF2B5EF4-FFF2-40B4-BE49-F238E27FC236}">
                <a16:creationId xmlns:a16="http://schemas.microsoft.com/office/drawing/2014/main" id="{AAC08C4A-D29F-518E-8068-114A8F8395A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1788883" y="6564646"/>
            <a:ext cx="186678" cy="186678"/>
          </a:xfrm>
          <a:prstGeom prst="rect">
            <a:avLst/>
          </a:prstGeom>
        </p:spPr>
      </p:pic>
      <p:sp>
        <p:nvSpPr>
          <p:cNvPr id="4" name="Text Placeholder 14">
            <a:extLst>
              <a:ext uri="{FF2B5EF4-FFF2-40B4-BE49-F238E27FC236}">
                <a16:creationId xmlns:a16="http://schemas.microsoft.com/office/drawing/2014/main" id="{7CE49681-84D8-FBBB-69A5-B33846CB5A76}"/>
              </a:ext>
            </a:extLst>
          </p:cNvPr>
          <p:cNvSpPr>
            <a:spLocks noGrp="1"/>
          </p:cNvSpPr>
          <p:nvPr>
            <p:ph type="body" sz="quarter" idx="10" hasCustomPrompt="1"/>
          </p:nvPr>
        </p:nvSpPr>
        <p:spPr>
          <a:xfrm>
            <a:off x="2004072" y="6564511"/>
            <a:ext cx="2078518" cy="186928"/>
          </a:xfrm>
        </p:spPr>
        <p:txBody>
          <a:bodyPr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68883694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Icon and Tex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884B2ADF-04CD-9FCE-8074-1C672C275CAA}"/>
              </a:ext>
            </a:extLst>
          </p:cNvPr>
          <p:cNvSpPr/>
          <p:nvPr userDrawn="1"/>
        </p:nvSpPr>
        <p:spPr>
          <a:xfrm>
            <a:off x="0" y="1850065"/>
            <a:ext cx="12192000" cy="500793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9" name="Rectangle 18">
            <a:extLst>
              <a:ext uri="{FF2B5EF4-FFF2-40B4-BE49-F238E27FC236}">
                <a16:creationId xmlns:a16="http://schemas.microsoft.com/office/drawing/2014/main" id="{3D56A116-3536-12EA-3CA7-B36C74B0A562}"/>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586026"/>
            <a:ext cx="11020454" cy="910607"/>
          </a:xfrm>
        </p:spPr>
        <p:txBody>
          <a:bodyPr wrap="square" lIns="0" tIns="108000" bIns="108000">
            <a:spAutoFit/>
          </a:bodyPr>
          <a:lstStyle>
            <a:lvl1pPr algn="ctr">
              <a:lnSpc>
                <a:spcPct val="80000"/>
              </a:lnSpc>
              <a:defRPr sz="5625"/>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2105828"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64357" y="244265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Content Placeholder 2">
            <a:extLst>
              <a:ext uri="{FF2B5EF4-FFF2-40B4-BE49-F238E27FC236}">
                <a16:creationId xmlns:a16="http://schemas.microsoft.com/office/drawing/2014/main" id="{0E843104-94C6-5E79-733E-D3C0F3794D64}"/>
              </a:ext>
            </a:extLst>
          </p:cNvPr>
          <p:cNvSpPr>
            <a:spLocks noGrp="1"/>
          </p:cNvSpPr>
          <p:nvPr>
            <p:ph idx="14" hasCustomPrompt="1"/>
          </p:nvPr>
        </p:nvSpPr>
        <p:spPr>
          <a:xfrm>
            <a:off x="2105828" y="4157984"/>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9" name="Picture Placeholder 9">
            <a:extLst>
              <a:ext uri="{FF2B5EF4-FFF2-40B4-BE49-F238E27FC236}">
                <a16:creationId xmlns:a16="http://schemas.microsoft.com/office/drawing/2014/main" id="{DE59A251-06E0-4EC6-21C6-88463E930088}"/>
              </a:ext>
            </a:extLst>
          </p:cNvPr>
          <p:cNvSpPr>
            <a:spLocks noGrp="1"/>
          </p:cNvSpPr>
          <p:nvPr>
            <p:ph type="pic" sz="quarter" idx="15"/>
          </p:nvPr>
        </p:nvSpPr>
        <p:spPr>
          <a:xfrm>
            <a:off x="664357"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4" name="Content Placeholder 2">
            <a:extLst>
              <a:ext uri="{FF2B5EF4-FFF2-40B4-BE49-F238E27FC236}">
                <a16:creationId xmlns:a16="http://schemas.microsoft.com/office/drawing/2014/main" id="{2B84ACCB-440F-BA1D-31B0-59AF5F61324F}"/>
              </a:ext>
            </a:extLst>
          </p:cNvPr>
          <p:cNvSpPr>
            <a:spLocks noGrp="1"/>
          </p:cNvSpPr>
          <p:nvPr>
            <p:ph idx="16" hasCustomPrompt="1"/>
          </p:nvPr>
        </p:nvSpPr>
        <p:spPr>
          <a:xfrm>
            <a:off x="8000252" y="244265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5" name="Picture Placeholder 9">
            <a:extLst>
              <a:ext uri="{FF2B5EF4-FFF2-40B4-BE49-F238E27FC236}">
                <a16:creationId xmlns:a16="http://schemas.microsoft.com/office/drawing/2014/main" id="{2423A6AE-AD36-DC93-091F-CE80D8941A21}"/>
              </a:ext>
            </a:extLst>
          </p:cNvPr>
          <p:cNvSpPr>
            <a:spLocks noGrp="1"/>
          </p:cNvSpPr>
          <p:nvPr>
            <p:ph type="pic" sz="quarter" idx="17"/>
          </p:nvPr>
        </p:nvSpPr>
        <p:spPr>
          <a:xfrm>
            <a:off x="6558782" y="2442652"/>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6" name="Content Placeholder 2">
            <a:extLst>
              <a:ext uri="{FF2B5EF4-FFF2-40B4-BE49-F238E27FC236}">
                <a16:creationId xmlns:a16="http://schemas.microsoft.com/office/drawing/2014/main" id="{43385671-AF3F-583C-020B-EBC7E41DC2A9}"/>
              </a:ext>
            </a:extLst>
          </p:cNvPr>
          <p:cNvSpPr>
            <a:spLocks noGrp="1"/>
          </p:cNvSpPr>
          <p:nvPr>
            <p:ph idx="18" hasCustomPrompt="1"/>
          </p:nvPr>
        </p:nvSpPr>
        <p:spPr>
          <a:xfrm>
            <a:off x="8000252" y="4157983"/>
            <a:ext cx="3388547" cy="1225580"/>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7" name="Picture Placeholder 9">
            <a:extLst>
              <a:ext uri="{FF2B5EF4-FFF2-40B4-BE49-F238E27FC236}">
                <a16:creationId xmlns:a16="http://schemas.microsoft.com/office/drawing/2014/main" id="{030EDEFC-A585-3F98-C334-02A717706110}"/>
              </a:ext>
            </a:extLst>
          </p:cNvPr>
          <p:cNvSpPr>
            <a:spLocks noGrp="1"/>
          </p:cNvSpPr>
          <p:nvPr>
            <p:ph type="pic" sz="quarter" idx="19"/>
          </p:nvPr>
        </p:nvSpPr>
        <p:spPr>
          <a:xfrm>
            <a:off x="6558782" y="4157983"/>
            <a:ext cx="1225580" cy="1225580"/>
          </a:xfrm>
          <a:prstGeom prst="ellipse">
            <a:avLst/>
          </a:prstGeom>
          <a:solidFill>
            <a:srgbClr val="0E2432"/>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5" name="Graphic 4" descr="Shield with solid fill">
            <a:extLst>
              <a:ext uri="{FF2B5EF4-FFF2-40B4-BE49-F238E27FC236}">
                <a16:creationId xmlns:a16="http://schemas.microsoft.com/office/drawing/2014/main" id="{3155695A-920D-C46C-2E25-56D7BE8EC73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8" name="Text Placeholder 14">
            <a:extLst>
              <a:ext uri="{FF2B5EF4-FFF2-40B4-BE49-F238E27FC236}">
                <a16:creationId xmlns:a16="http://schemas.microsoft.com/office/drawing/2014/main" id="{796BE037-D227-5EFA-BB59-530756BC56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834394018"/>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Image Blocks and Text">
    <p:bg>
      <p:bgPr>
        <a:solidFill>
          <a:srgbClr val="0E2432"/>
        </a:solid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A333016F-9088-E695-D47E-3B2C7B334716}"/>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81896" y="804820"/>
            <a:ext cx="2638952" cy="2988098"/>
          </a:xfrm>
        </p:spPr>
        <p:txBody>
          <a:bodyPr wrap="square" lIns="0" tIns="108000" bIns="108000" anchor="b" anchorCtr="0">
            <a:spAutoFit/>
          </a:bodyPr>
          <a:lstStyle>
            <a:lvl1pPr algn="l">
              <a:lnSpc>
                <a:spcPct val="80000"/>
              </a:lnSpc>
              <a:defRPr sz="5625">
                <a:solidFill>
                  <a:schemeClr val="bg1"/>
                </a:solidFill>
              </a:defRPr>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4048549"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4048549"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4833042" y="32633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11" name="Content Placeholder 2">
            <a:extLst>
              <a:ext uri="{FF2B5EF4-FFF2-40B4-BE49-F238E27FC236}">
                <a16:creationId xmlns:a16="http://schemas.microsoft.com/office/drawing/2014/main" id="{EAA06D0F-719E-02BF-EF6A-1A6262FC4054}"/>
              </a:ext>
            </a:extLst>
          </p:cNvPr>
          <p:cNvSpPr>
            <a:spLocks noGrp="1"/>
          </p:cNvSpPr>
          <p:nvPr>
            <p:ph idx="14" hasCustomPrompt="1"/>
          </p:nvPr>
        </p:nvSpPr>
        <p:spPr>
          <a:xfrm>
            <a:off x="6681436"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3" name="Picture Placeholder 9">
            <a:extLst>
              <a:ext uri="{FF2B5EF4-FFF2-40B4-BE49-F238E27FC236}">
                <a16:creationId xmlns:a16="http://schemas.microsoft.com/office/drawing/2014/main" id="{14AF9A7B-13FA-147D-A447-18D82295B758}"/>
              </a:ext>
            </a:extLst>
          </p:cNvPr>
          <p:cNvSpPr>
            <a:spLocks noGrp="1"/>
          </p:cNvSpPr>
          <p:nvPr>
            <p:ph type="pic" sz="quarter" idx="15"/>
          </p:nvPr>
        </p:nvSpPr>
        <p:spPr>
          <a:xfrm>
            <a:off x="6681436"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8" name="Oval 17">
            <a:extLst>
              <a:ext uri="{FF2B5EF4-FFF2-40B4-BE49-F238E27FC236}">
                <a16:creationId xmlns:a16="http://schemas.microsoft.com/office/drawing/2014/main" id="{113B570E-964E-D800-80A3-D6DC9AC2E912}"/>
              </a:ext>
            </a:extLst>
          </p:cNvPr>
          <p:cNvSpPr/>
          <p:nvPr userDrawn="1"/>
        </p:nvSpPr>
        <p:spPr>
          <a:xfrm>
            <a:off x="7465930" y="32633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9" name="Content Placeholder 2">
            <a:extLst>
              <a:ext uri="{FF2B5EF4-FFF2-40B4-BE49-F238E27FC236}">
                <a16:creationId xmlns:a16="http://schemas.microsoft.com/office/drawing/2014/main" id="{3CB38551-89A3-1B11-4AF4-D72535011686}"/>
              </a:ext>
            </a:extLst>
          </p:cNvPr>
          <p:cNvSpPr>
            <a:spLocks noGrp="1"/>
          </p:cNvSpPr>
          <p:nvPr>
            <p:ph idx="16" hasCustomPrompt="1"/>
          </p:nvPr>
        </p:nvSpPr>
        <p:spPr>
          <a:xfrm>
            <a:off x="9314324" y="4014770"/>
            <a:ext cx="2047451" cy="198657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9314324" y="941138"/>
            <a:ext cx="2047451" cy="2047451"/>
          </a:xfrm>
          <a:prstGeom prst="rect">
            <a:avLst/>
          </a:prstGeom>
          <a:solidFill>
            <a:srgbClr val="EFEFEF"/>
          </a:solidFill>
        </p:spPr>
        <p:txBody>
          <a:bodyPr lIns="360000" tIns="396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21" name="Oval 20">
            <a:extLst>
              <a:ext uri="{FF2B5EF4-FFF2-40B4-BE49-F238E27FC236}">
                <a16:creationId xmlns:a16="http://schemas.microsoft.com/office/drawing/2014/main" id="{4D576B12-DAAE-CD81-49C5-A7C3A53FC8BF}"/>
              </a:ext>
            </a:extLst>
          </p:cNvPr>
          <p:cNvSpPr/>
          <p:nvPr userDrawn="1"/>
        </p:nvSpPr>
        <p:spPr>
          <a:xfrm>
            <a:off x="10098817" y="32633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pic>
        <p:nvPicPr>
          <p:cNvPr id="9" name="Picture 8" descr="A white letter on a black background&#10;&#10;Description automatically generated">
            <a:extLst>
              <a:ext uri="{FF2B5EF4-FFF2-40B4-BE49-F238E27FC236}">
                <a16:creationId xmlns:a16="http://schemas.microsoft.com/office/drawing/2014/main" id="{5FA1C0CA-D018-2545-F56D-D605058FBF4E}"/>
              </a:ext>
            </a:extLst>
          </p:cNvPr>
          <p:cNvPicPr>
            <a:picLocks noChangeAspect="1"/>
          </p:cNvPicPr>
          <p:nvPr userDrawn="1"/>
        </p:nvPicPr>
        <p:blipFill>
          <a:blip r:embed="rId3"/>
          <a:stretch>
            <a:fillRect/>
          </a:stretch>
        </p:blipFill>
        <p:spPr>
          <a:xfrm>
            <a:off x="11255143" y="296466"/>
            <a:ext cx="633247" cy="189974"/>
          </a:xfrm>
          <a:prstGeom prst="rect">
            <a:avLst/>
          </a:prstGeom>
        </p:spPr>
      </p:pic>
      <p:pic>
        <p:nvPicPr>
          <p:cNvPr id="4" name="Graphic 3" descr="Shield with solid fill">
            <a:extLst>
              <a:ext uri="{FF2B5EF4-FFF2-40B4-BE49-F238E27FC236}">
                <a16:creationId xmlns:a16="http://schemas.microsoft.com/office/drawing/2014/main" id="{3315F9EF-76A0-09A9-415F-BC3E18FC3E84}"/>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3BC4DD15-E19D-E33F-BAE7-639D7350B140}"/>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47483033"/>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Numbered sections">
    <p:bg>
      <p:bgPr>
        <a:solidFill>
          <a:srgbClr val="0E2432"/>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45926F7-2766-9A35-9200-FAF9A6A90C14}"/>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096000" y="0"/>
            <a:ext cx="60960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1502220" y="2367028"/>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7" name="Oval 6">
            <a:extLst>
              <a:ext uri="{FF2B5EF4-FFF2-40B4-BE49-F238E27FC236}">
                <a16:creationId xmlns:a16="http://schemas.microsoft.com/office/drawing/2014/main" id="{C61E75F7-6AC5-6349-A9C7-7C5996FC4268}"/>
              </a:ext>
            </a:extLst>
          </p:cNvPr>
          <p:cNvSpPr/>
          <p:nvPr userDrawn="1"/>
        </p:nvSpPr>
        <p:spPr>
          <a:xfrm>
            <a:off x="579603" y="2638257"/>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1</a:t>
            </a:r>
          </a:p>
        </p:txBody>
      </p:sp>
      <p:sp>
        <p:nvSpPr>
          <p:cNvPr id="9" name="Content Placeholder 2">
            <a:extLst>
              <a:ext uri="{FF2B5EF4-FFF2-40B4-BE49-F238E27FC236}">
                <a16:creationId xmlns:a16="http://schemas.microsoft.com/office/drawing/2014/main" id="{810003C8-21B4-88C1-8BA2-D335D85CA6F8}"/>
              </a:ext>
            </a:extLst>
          </p:cNvPr>
          <p:cNvSpPr>
            <a:spLocks noGrp="1"/>
          </p:cNvSpPr>
          <p:nvPr>
            <p:ph idx="18" hasCustomPrompt="1"/>
          </p:nvPr>
        </p:nvSpPr>
        <p:spPr>
          <a:xfrm>
            <a:off x="1502220" y="3746094"/>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4" name="Oval 13">
            <a:extLst>
              <a:ext uri="{FF2B5EF4-FFF2-40B4-BE49-F238E27FC236}">
                <a16:creationId xmlns:a16="http://schemas.microsoft.com/office/drawing/2014/main" id="{E5FEB4E8-2447-43C0-D513-735336EFD6AA}"/>
              </a:ext>
            </a:extLst>
          </p:cNvPr>
          <p:cNvSpPr/>
          <p:nvPr userDrawn="1"/>
        </p:nvSpPr>
        <p:spPr>
          <a:xfrm>
            <a:off x="579603" y="4017324"/>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2</a:t>
            </a: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1502220" y="5125161"/>
            <a:ext cx="4142126" cy="1019104"/>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6" name="Oval 15">
            <a:extLst>
              <a:ext uri="{FF2B5EF4-FFF2-40B4-BE49-F238E27FC236}">
                <a16:creationId xmlns:a16="http://schemas.microsoft.com/office/drawing/2014/main" id="{1B9B8056-649C-94B8-8D74-FDC23BEDC331}"/>
              </a:ext>
            </a:extLst>
          </p:cNvPr>
          <p:cNvSpPr/>
          <p:nvPr userDrawn="1"/>
        </p:nvSpPr>
        <p:spPr>
          <a:xfrm>
            <a:off x="579603" y="5396390"/>
            <a:ext cx="476646" cy="476646"/>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GB" sz="675" b="0" i="0">
                <a:latin typeface="Roboto" panose="02000000000000000000" pitchFamily="2" charset="0"/>
                <a:ea typeface="Roboto" panose="02000000000000000000" pitchFamily="2" charset="0"/>
                <a:cs typeface="Roboto" panose="02000000000000000000" pitchFamily="2" charset="0"/>
              </a:rPr>
              <a:t>3</a:t>
            </a:r>
          </a:p>
        </p:txBody>
      </p:sp>
      <p:sp>
        <p:nvSpPr>
          <p:cNvPr id="10" name="Title 1">
            <a:extLst>
              <a:ext uri="{FF2B5EF4-FFF2-40B4-BE49-F238E27FC236}">
                <a16:creationId xmlns:a16="http://schemas.microsoft.com/office/drawing/2014/main" id="{DA880671-7114-853C-4D9B-636C68303CB3}"/>
              </a:ext>
            </a:extLst>
          </p:cNvPr>
          <p:cNvSpPr>
            <a:spLocks noGrp="1"/>
          </p:cNvSpPr>
          <p:nvPr>
            <p:ph type="title"/>
          </p:nvPr>
        </p:nvSpPr>
        <p:spPr>
          <a:xfrm>
            <a:off x="579602" y="436076"/>
            <a:ext cx="5064744" cy="1603104"/>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2" name="Graphic 1" descr="Shield with solid fill">
            <a:extLst>
              <a:ext uri="{FF2B5EF4-FFF2-40B4-BE49-F238E27FC236}">
                <a16:creationId xmlns:a16="http://schemas.microsoft.com/office/drawing/2014/main" id="{071F101B-30F2-F90C-04D2-C1BA97015F6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9973E38F-9DDE-0784-57EC-758EB81A99D7}"/>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730658898"/>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late Text Area and Photo">
    <p:bg>
      <p:bgPr>
        <a:solidFill>
          <a:srgbClr val="0E2432"/>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67E33240-DDAF-5226-6286-973E025827C2}"/>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0" name="Picture Placeholder 9">
            <a:extLst>
              <a:ext uri="{FF2B5EF4-FFF2-40B4-BE49-F238E27FC236}">
                <a16:creationId xmlns:a16="http://schemas.microsoft.com/office/drawing/2014/main" id="{D3720F90-53A9-A976-93C3-2E383AAEC18C}"/>
              </a:ext>
            </a:extLst>
          </p:cNvPr>
          <p:cNvSpPr>
            <a:spLocks noGrp="1"/>
          </p:cNvSpPr>
          <p:nvPr>
            <p:ph type="pic" sz="quarter" idx="17"/>
          </p:nvPr>
        </p:nvSpPr>
        <p:spPr>
          <a:xfrm>
            <a:off x="6515100" y="0"/>
            <a:ext cx="5676900" cy="6858000"/>
          </a:xfrm>
          <a:prstGeom prst="rect">
            <a:avLst/>
          </a:prstGeom>
          <a:solidFill>
            <a:srgbClr val="EFEFEF"/>
          </a:solidFill>
        </p:spPr>
        <p:txBody>
          <a:bodyPr lIns="360000" tIns="7200000" rIns="360000" bIns="360000" anchor="t" anchorCtr="0">
            <a:normAutofit/>
          </a:bodyPr>
          <a:lstStyle>
            <a:lvl1pPr marL="0" indent="0" algn="ctr">
              <a:buNone/>
              <a:defRPr sz="13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367027"/>
            <a:ext cx="5516398" cy="3904947"/>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5"/>
            <a:ext cx="633246" cy="189974"/>
          </a:xfrm>
          <a:prstGeom prst="rect">
            <a:avLst/>
          </a:prstGeom>
        </p:spPr>
      </p:pic>
      <p:sp>
        <p:nvSpPr>
          <p:cNvPr id="9" name="Title 1">
            <a:extLst>
              <a:ext uri="{FF2B5EF4-FFF2-40B4-BE49-F238E27FC236}">
                <a16:creationId xmlns:a16="http://schemas.microsoft.com/office/drawing/2014/main" id="{26F46A36-C2A9-9FAC-916A-2CF8BD05A343}"/>
              </a:ext>
            </a:extLst>
          </p:cNvPr>
          <p:cNvSpPr>
            <a:spLocks noGrp="1"/>
          </p:cNvSpPr>
          <p:nvPr>
            <p:ph type="title"/>
          </p:nvPr>
        </p:nvSpPr>
        <p:spPr>
          <a:xfrm>
            <a:off x="579602" y="436076"/>
            <a:ext cx="5516398" cy="1603104"/>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2" name="Graphic 1" descr="Shield with solid fill">
            <a:extLst>
              <a:ext uri="{FF2B5EF4-FFF2-40B4-BE49-F238E27FC236}">
                <a16:creationId xmlns:a16="http://schemas.microsoft.com/office/drawing/2014/main" id="{ED6ADC64-AB25-9BC2-BD88-CA70A34096DC}"/>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FBC207BA-3EAD-4B66-10A5-C90E10F4FF0C}"/>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10655182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Sub Section Pag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7520731-C80A-AA08-426D-07C2EABF7095}"/>
              </a:ext>
            </a:extLst>
          </p:cNvPr>
          <p:cNvSpPr/>
          <p:nvPr userDrawn="1"/>
        </p:nvSpPr>
        <p:spPr>
          <a:xfrm>
            <a:off x="0" y="5204460"/>
            <a:ext cx="1653540" cy="165354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5" name="Rectangle 4">
            <a:extLst>
              <a:ext uri="{FF2B5EF4-FFF2-40B4-BE49-F238E27FC236}">
                <a16:creationId xmlns:a16="http://schemas.microsoft.com/office/drawing/2014/main" id="{CCE19076-8E1B-9B5D-8DF3-CBECF1A72B6D}"/>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6" name="Rectangle 5">
            <a:extLst>
              <a:ext uri="{FF2B5EF4-FFF2-40B4-BE49-F238E27FC236}">
                <a16:creationId xmlns:a16="http://schemas.microsoft.com/office/drawing/2014/main" id="{7BB4B2DA-20B7-C441-4445-CA84E9F08469}"/>
              </a:ext>
            </a:extLst>
          </p:cNvPr>
          <p:cNvSpPr/>
          <p:nvPr userDrawn="1"/>
        </p:nvSpPr>
        <p:spPr>
          <a:xfrm>
            <a:off x="733647" y="726930"/>
            <a:ext cx="10757491" cy="5420912"/>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b" anchorCtr="0"/>
          <a:lstStyle/>
          <a:p>
            <a:pPr algn="ctr"/>
            <a:endParaRPr lang="en-GB" sz="675" b="0" i="0">
              <a:latin typeface="Roboto" panose="02000000000000000000" pitchFamily="2" charset="0"/>
            </a:endParaRP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9" name="Oval 8">
            <a:extLst>
              <a:ext uri="{FF2B5EF4-FFF2-40B4-BE49-F238E27FC236}">
                <a16:creationId xmlns:a16="http://schemas.microsoft.com/office/drawing/2014/main" id="{154C57A2-9D74-1A11-0FF0-3D8E7ABAA7EC}"/>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12" name="Graphic 11" descr="Shield with solid fill">
            <a:extLst>
              <a:ext uri="{FF2B5EF4-FFF2-40B4-BE49-F238E27FC236}">
                <a16:creationId xmlns:a16="http://schemas.microsoft.com/office/drawing/2014/main" id="{05637826-AC1B-2EC2-96E4-FB66F0FB797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3" name="Text Placeholder 14">
            <a:extLst>
              <a:ext uri="{FF2B5EF4-FFF2-40B4-BE49-F238E27FC236}">
                <a16:creationId xmlns:a16="http://schemas.microsoft.com/office/drawing/2014/main" id="{560398A9-7128-1FB7-0EAA-A29E921FB31B}"/>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8" name="Subtitle 2">
            <a:extLst>
              <a:ext uri="{FF2B5EF4-FFF2-40B4-BE49-F238E27FC236}">
                <a16:creationId xmlns:a16="http://schemas.microsoft.com/office/drawing/2014/main" id="{9E1A1336-8546-0C3C-A680-87F1532B6FB7}"/>
              </a:ext>
            </a:extLst>
          </p:cNvPr>
          <p:cNvSpPr>
            <a:spLocks noGrp="1"/>
          </p:cNvSpPr>
          <p:nvPr>
            <p:ph type="subTitle" idx="1" hasCustomPrompt="1"/>
          </p:nvPr>
        </p:nvSpPr>
        <p:spPr>
          <a:xfrm>
            <a:off x="1524000" y="4049714"/>
            <a:ext cx="9144000" cy="586860"/>
          </a:xfrm>
        </p:spPr>
        <p:txBody>
          <a:bodyPr tIns="180000" bIns="72000">
            <a:spAutoFit/>
          </a:bodyPr>
          <a:lstStyle>
            <a:lvl1pPr marL="0" indent="0" algn="ctr">
              <a:buNone/>
              <a:defRPr sz="2400" b="0" i="0">
                <a:solidFill>
                  <a:srgbClr val="0E2432"/>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sp>
        <p:nvSpPr>
          <p:cNvPr id="10" name="Title 1">
            <a:extLst>
              <a:ext uri="{FF2B5EF4-FFF2-40B4-BE49-F238E27FC236}">
                <a16:creationId xmlns:a16="http://schemas.microsoft.com/office/drawing/2014/main" id="{EA964907-026E-9532-7A05-E74469FD47C3}"/>
              </a:ext>
            </a:extLst>
          </p:cNvPr>
          <p:cNvSpPr>
            <a:spLocks noGrp="1"/>
          </p:cNvSpPr>
          <p:nvPr>
            <p:ph type="ctrTitle" hasCustomPrompt="1"/>
          </p:nvPr>
        </p:nvSpPr>
        <p:spPr>
          <a:xfrm>
            <a:off x="1524000" y="1585249"/>
            <a:ext cx="9144000" cy="1843751"/>
          </a:xfrm>
        </p:spPr>
        <p:txBody>
          <a:bodyPr anchor="b"/>
          <a:lstStyle>
            <a:lvl1pPr algn="ctr">
              <a:defRPr sz="6000">
                <a:ln>
                  <a:noFill/>
                </a:ln>
                <a:solidFill>
                  <a:srgbClr val="0E2432"/>
                </a:solidFill>
              </a:defRPr>
            </a:lvl1pPr>
          </a:lstStyle>
          <a:p>
            <a:r>
              <a:rPr lang="en-GB"/>
              <a:t>Click to edit </a:t>
            </a:r>
            <a:br>
              <a:rPr lang="en-GB"/>
            </a:br>
            <a:r>
              <a:rPr lang="en-GB"/>
              <a:t>Master title style</a:t>
            </a:r>
          </a:p>
        </p:txBody>
      </p:sp>
      <p:sp>
        <p:nvSpPr>
          <p:cNvPr id="14" name="Rectangle 13">
            <a:extLst>
              <a:ext uri="{FF2B5EF4-FFF2-40B4-BE49-F238E27FC236}">
                <a16:creationId xmlns:a16="http://schemas.microsoft.com/office/drawing/2014/main" id="{10196957-050F-EF81-80BC-EF7ECF668D96}"/>
              </a:ext>
            </a:extLst>
          </p:cNvPr>
          <p:cNvSpPr/>
          <p:nvPr userDrawn="1"/>
        </p:nvSpPr>
        <p:spPr>
          <a:xfrm>
            <a:off x="3819525" y="3535165"/>
            <a:ext cx="4581525"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Tree>
    <p:extLst>
      <p:ext uri="{BB962C8B-B14F-4D97-AF65-F5344CB8AC3E}">
        <p14:creationId xmlns:p14="http://schemas.microsoft.com/office/powerpoint/2010/main" val="424748521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bg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9B4A2FD-B02E-C141-B983-0511B6EF1AA2}"/>
              </a:ext>
            </a:extLst>
          </p:cNvPr>
          <p:cNvSpPr/>
          <p:nvPr userDrawn="1"/>
        </p:nvSpPr>
        <p:spPr>
          <a:xfrm>
            <a:off x="0" y="0"/>
            <a:ext cx="6096000" cy="685800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4" name="Rectangle 13">
            <a:extLst>
              <a:ext uri="{FF2B5EF4-FFF2-40B4-BE49-F238E27FC236}">
                <a16:creationId xmlns:a16="http://schemas.microsoft.com/office/drawing/2014/main" id="{6159EE42-631B-6820-FF8D-954789B3A004}"/>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9" name="Rectangle 8">
            <a:extLst>
              <a:ext uri="{FF2B5EF4-FFF2-40B4-BE49-F238E27FC236}">
                <a16:creationId xmlns:a16="http://schemas.microsoft.com/office/drawing/2014/main" id="{3C4DCA9B-B563-E065-1192-2153FE4FEA4F}"/>
              </a:ext>
            </a:extLst>
          </p:cNvPr>
          <p:cNvSpPr/>
          <p:nvPr userDrawn="1"/>
        </p:nvSpPr>
        <p:spPr>
          <a:xfrm>
            <a:off x="4162647" y="1060598"/>
            <a:ext cx="7725743" cy="4736805"/>
          </a:xfrm>
          <a:prstGeom prst="rect">
            <a:avLst/>
          </a:prstGeom>
          <a:solidFill>
            <a:srgbClr val="EFEF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5" name="Content Placeholder 2">
            <a:extLst>
              <a:ext uri="{FF2B5EF4-FFF2-40B4-BE49-F238E27FC236}">
                <a16:creationId xmlns:a16="http://schemas.microsoft.com/office/drawing/2014/main" id="{103FCEB6-B786-9BAA-9E4C-D4F66EAF1912}"/>
              </a:ext>
            </a:extLst>
          </p:cNvPr>
          <p:cNvSpPr>
            <a:spLocks noGrp="1"/>
          </p:cNvSpPr>
          <p:nvPr>
            <p:ph idx="19" hasCustomPrompt="1"/>
          </p:nvPr>
        </p:nvSpPr>
        <p:spPr>
          <a:xfrm>
            <a:off x="4162647" y="1060598"/>
            <a:ext cx="7725743" cy="4728830"/>
          </a:xfrm>
          <a:noFill/>
        </p:spPr>
        <p:txBody>
          <a:bodyPr wrap="square" lIns="720000" tIns="2880000" rIns="720000" bIns="1800000" numCol="1" spcCol="972000" anchor="b" anchorCtr="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iaculisLorem</a:t>
            </a:r>
            <a:r>
              <a:rPr lang="en-GB"/>
              <a:t>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 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p:txBody>
      </p:sp>
      <p:sp>
        <p:nvSpPr>
          <p:cNvPr id="2" name="Picture Placeholder 9">
            <a:extLst>
              <a:ext uri="{FF2B5EF4-FFF2-40B4-BE49-F238E27FC236}">
                <a16:creationId xmlns:a16="http://schemas.microsoft.com/office/drawing/2014/main" id="{99217CF1-08AD-A9C8-EBA4-28D4B9357BC0}"/>
              </a:ext>
            </a:extLst>
          </p:cNvPr>
          <p:cNvSpPr>
            <a:spLocks noGrp="1"/>
          </p:cNvSpPr>
          <p:nvPr>
            <p:ph type="pic" sz="quarter" idx="13"/>
          </p:nvPr>
        </p:nvSpPr>
        <p:spPr>
          <a:xfrm>
            <a:off x="7106719" y="1483242"/>
            <a:ext cx="1763976" cy="1763976"/>
          </a:xfrm>
          <a:prstGeom prst="ellipse">
            <a:avLst/>
          </a:prstGeom>
          <a:solidFill>
            <a:srgbClr val="ED2881"/>
          </a:solidFill>
        </p:spPr>
        <p:txBody>
          <a:bodyPr lIns="360000" tIns="396000" rIns="360000" bIns="360000" anchor="t" anchorCtr="0">
            <a:normAutofit/>
          </a:bodyPr>
          <a:lstStyle>
            <a:lvl1pPr marL="0" indent="0" algn="ctr">
              <a:buNone/>
              <a:defRPr sz="13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3" name="Title 1">
            <a:extLst>
              <a:ext uri="{FF2B5EF4-FFF2-40B4-BE49-F238E27FC236}">
                <a16:creationId xmlns:a16="http://schemas.microsoft.com/office/drawing/2014/main" id="{9F7B2EEA-D232-D14E-A2CD-1B1463E5B8EA}"/>
              </a:ext>
            </a:extLst>
          </p:cNvPr>
          <p:cNvSpPr>
            <a:spLocks noGrp="1"/>
          </p:cNvSpPr>
          <p:nvPr>
            <p:ph type="ctrTitle" hasCustomPrompt="1"/>
          </p:nvPr>
        </p:nvSpPr>
        <p:spPr>
          <a:xfrm>
            <a:off x="594163" y="2595470"/>
            <a:ext cx="3135920" cy="1659085"/>
          </a:xfrm>
        </p:spPr>
        <p:txBody>
          <a:bodyPr anchor="ctr" anchorCtr="0"/>
          <a:lstStyle>
            <a:lvl1pPr algn="l">
              <a:lnSpc>
                <a:spcPct val="80000"/>
              </a:lnSpc>
              <a:defRPr sz="6000">
                <a:ln>
                  <a:noFill/>
                </a:ln>
                <a:solidFill>
                  <a:schemeClr val="bg1"/>
                </a:solidFill>
              </a:defRPr>
            </a:lvl1pPr>
          </a:lstStyle>
          <a:p>
            <a:r>
              <a:rPr lang="en-GB"/>
              <a:t>Persons Quote</a:t>
            </a:r>
          </a:p>
        </p:txBody>
      </p:sp>
      <p:pic>
        <p:nvPicPr>
          <p:cNvPr id="10" name="Picture 9">
            <a:extLst>
              <a:ext uri="{FF2B5EF4-FFF2-40B4-BE49-F238E27FC236}">
                <a16:creationId xmlns:a16="http://schemas.microsoft.com/office/drawing/2014/main" id="{28E8F23D-4423-6043-CF26-AD15AC8F27F4}"/>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5" name="Graphic 4" descr="Shield with solid fill">
            <a:extLst>
              <a:ext uri="{FF2B5EF4-FFF2-40B4-BE49-F238E27FC236}">
                <a16:creationId xmlns:a16="http://schemas.microsoft.com/office/drawing/2014/main" id="{8A9B2ABE-F0EB-C642-BD92-FEF29FC39067}"/>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17EC6552-050F-4ABE-19C0-FF2E880773D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pic>
        <p:nvPicPr>
          <p:cNvPr id="17" name="Graphic 16" descr="Open quotation mark with solid fill">
            <a:extLst>
              <a:ext uri="{FF2B5EF4-FFF2-40B4-BE49-F238E27FC236}">
                <a16:creationId xmlns:a16="http://schemas.microsoft.com/office/drawing/2014/main" id="{340ADC7C-1BCE-08DA-DBC5-4DB28A5FA2FF}"/>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a:off x="2758927" y="-215199"/>
            <a:ext cx="2535644" cy="2535644"/>
          </a:xfrm>
          <a:prstGeom prst="rect">
            <a:avLst/>
          </a:prstGeom>
        </p:spPr>
      </p:pic>
      <p:pic>
        <p:nvPicPr>
          <p:cNvPr id="18" name="Graphic 17" descr="Open quotation mark with solid fill">
            <a:extLst>
              <a:ext uri="{FF2B5EF4-FFF2-40B4-BE49-F238E27FC236}">
                <a16:creationId xmlns:a16="http://schemas.microsoft.com/office/drawing/2014/main" id="{563CCA67-00F2-441B-8179-FFD3C11D288D}"/>
              </a:ext>
            </a:extLst>
          </p:cNvPr>
          <p:cNvPicPr>
            <a:picLocks noChangeAspect="1"/>
          </p:cNvPicPr>
          <p:nvPr userDrawn="1"/>
        </p:nvPicPr>
        <p:blipFill>
          <a:blip>
            <a:extLst>
              <a:ext uri="{96DAC541-7B7A-43D3-8B79-37D633B846F1}">
                <asvg:svgBlip xmlns:asvg="http://schemas.microsoft.com/office/drawing/2016/SVG/main" r:embed="rId4"/>
              </a:ext>
            </a:extLst>
          </a:blip>
          <a:stretch>
            <a:fillRect/>
          </a:stretch>
        </p:blipFill>
        <p:spPr>
          <a:xfrm rot="10800000">
            <a:off x="9971373" y="4529581"/>
            <a:ext cx="2535644" cy="2535644"/>
          </a:xfrm>
          <a:prstGeom prst="rect">
            <a:avLst/>
          </a:prstGeom>
        </p:spPr>
      </p:pic>
    </p:spTree>
    <p:extLst>
      <p:ext uri="{BB962C8B-B14F-4D97-AF65-F5344CB8AC3E}">
        <p14:creationId xmlns:p14="http://schemas.microsoft.com/office/powerpoint/2010/main" val="2314881761"/>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Text and Image Al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19034C1A-5571-1EF0-61BD-95BF4C8FE8A3}"/>
              </a:ext>
            </a:extLst>
          </p:cNvPr>
          <p:cNvSpPr/>
          <p:nvPr userDrawn="1"/>
        </p:nvSpPr>
        <p:spPr>
          <a:xfrm>
            <a:off x="0" y="8364"/>
            <a:ext cx="6095999" cy="6849637"/>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3" name="Content Placeholder 2">
            <a:extLst>
              <a:ext uri="{FF2B5EF4-FFF2-40B4-BE49-F238E27FC236}">
                <a16:creationId xmlns:a16="http://schemas.microsoft.com/office/drawing/2014/main" id="{44F3B51E-2C0B-EA61-5BC4-D6C308388E19}"/>
              </a:ext>
            </a:extLst>
          </p:cNvPr>
          <p:cNvSpPr>
            <a:spLocks noGrp="1"/>
          </p:cNvSpPr>
          <p:nvPr>
            <p:ph idx="1" hasCustomPrompt="1"/>
          </p:nvPr>
        </p:nvSpPr>
        <p:spPr>
          <a:xfrm>
            <a:off x="579602" y="2601022"/>
            <a:ext cx="5224608" cy="3670952"/>
          </a:xfrm>
        </p:spPr>
        <p:txBody>
          <a:bodyPr numCol="1" spcCol="972000">
            <a:noAutofit/>
          </a:bodyPr>
          <a:lstStyle>
            <a:lvl1pPr marL="0" indent="0">
              <a:buNone/>
              <a:defRPr sz="1200" b="0" i="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0"/>
            <a:ext cx="1653540" cy="1653540"/>
          </a:xfrm>
          <a:prstGeom prst="rect">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708660"/>
            <a:ext cx="5013960" cy="2720340"/>
          </a:xfrm>
          <a:solidFill>
            <a:srgbClr val="EFEFEF"/>
          </a:solidFill>
        </p:spPr>
        <p:txBody>
          <a:bodyPr lIns="360000" tIns="180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pic>
        <p:nvPicPr>
          <p:cNvPr id="6" name="Picture 5" descr="A white letter on a black background&#10;&#10;Description automatically generated">
            <a:extLst>
              <a:ext uri="{FF2B5EF4-FFF2-40B4-BE49-F238E27FC236}">
                <a16:creationId xmlns:a16="http://schemas.microsoft.com/office/drawing/2014/main" id="{81B7448C-B201-D00C-3FA9-9B84EBA307FD}"/>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4" name="Title 1">
            <a:extLst>
              <a:ext uri="{FF2B5EF4-FFF2-40B4-BE49-F238E27FC236}">
                <a16:creationId xmlns:a16="http://schemas.microsoft.com/office/drawing/2014/main" id="{004F10BC-7E21-7485-2C08-A48CA9AB4EC9}"/>
              </a:ext>
            </a:extLst>
          </p:cNvPr>
          <p:cNvSpPr>
            <a:spLocks noGrp="1"/>
          </p:cNvSpPr>
          <p:nvPr>
            <p:ph type="title"/>
          </p:nvPr>
        </p:nvSpPr>
        <p:spPr>
          <a:xfrm>
            <a:off x="579602" y="436076"/>
            <a:ext cx="5224608" cy="1603104"/>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sp>
        <p:nvSpPr>
          <p:cNvPr id="8" name="Rectangle 7">
            <a:extLst>
              <a:ext uri="{FF2B5EF4-FFF2-40B4-BE49-F238E27FC236}">
                <a16:creationId xmlns:a16="http://schemas.microsoft.com/office/drawing/2014/main" id="{FDD5E331-2A83-7127-6322-6D3CD3BE498F}"/>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pic>
        <p:nvPicPr>
          <p:cNvPr id="2" name="Graphic 1" descr="Shield with solid fill">
            <a:extLst>
              <a:ext uri="{FF2B5EF4-FFF2-40B4-BE49-F238E27FC236}">
                <a16:creationId xmlns:a16="http://schemas.microsoft.com/office/drawing/2014/main" id="{C9A5DD31-4EEA-D8E8-F261-43773BFBA9E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7F2DE276-D050-D639-5FE4-66CB7EE6E03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9" name="Content Placeholder 2">
            <a:extLst>
              <a:ext uri="{FF2B5EF4-FFF2-40B4-BE49-F238E27FC236}">
                <a16:creationId xmlns:a16="http://schemas.microsoft.com/office/drawing/2014/main" id="{218DD412-928A-2690-FCB8-280C1AEF5DCB}"/>
              </a:ext>
            </a:extLst>
          </p:cNvPr>
          <p:cNvSpPr>
            <a:spLocks noGrp="1"/>
          </p:cNvSpPr>
          <p:nvPr>
            <p:ph idx="14" hasCustomPrompt="1"/>
          </p:nvPr>
        </p:nvSpPr>
        <p:spPr>
          <a:xfrm>
            <a:off x="6461760" y="3677250"/>
            <a:ext cx="5013960" cy="2594724"/>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p>
        </p:txBody>
      </p:sp>
    </p:spTree>
    <p:extLst>
      <p:ext uri="{BB962C8B-B14F-4D97-AF65-F5344CB8AC3E}">
        <p14:creationId xmlns:p14="http://schemas.microsoft.com/office/powerpoint/2010/main" val="95474788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Large Number Poi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A475CEE-BB4A-2D86-7C80-523C8289834A}"/>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8" name="Text Placeholder 15">
            <a:extLst>
              <a:ext uri="{FF2B5EF4-FFF2-40B4-BE49-F238E27FC236}">
                <a16:creationId xmlns:a16="http://schemas.microsoft.com/office/drawing/2014/main" id="{3AD57CE1-8944-FAC5-39EC-2F7B727E1140}"/>
              </a:ext>
            </a:extLst>
          </p:cNvPr>
          <p:cNvSpPr>
            <a:spLocks noGrp="1"/>
          </p:cNvSpPr>
          <p:nvPr>
            <p:ph type="body" sz="quarter" idx="13" hasCustomPrompt="1"/>
          </p:nvPr>
        </p:nvSpPr>
        <p:spPr>
          <a:xfrm>
            <a:off x="2031474" y="2290083"/>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5" name="Text Placeholder 15">
            <a:extLst>
              <a:ext uri="{FF2B5EF4-FFF2-40B4-BE49-F238E27FC236}">
                <a16:creationId xmlns:a16="http://schemas.microsoft.com/office/drawing/2014/main" id="{57719C69-CC4B-5BCF-DBA0-04531B328412}"/>
              </a:ext>
            </a:extLst>
          </p:cNvPr>
          <p:cNvSpPr>
            <a:spLocks noGrp="1"/>
          </p:cNvSpPr>
          <p:nvPr>
            <p:ph type="body" sz="quarter" idx="26" hasCustomPrompt="1"/>
          </p:nvPr>
        </p:nvSpPr>
        <p:spPr>
          <a:xfrm>
            <a:off x="2031474" y="3697111"/>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17" name="Text Placeholder 15">
            <a:extLst>
              <a:ext uri="{FF2B5EF4-FFF2-40B4-BE49-F238E27FC236}">
                <a16:creationId xmlns:a16="http://schemas.microsoft.com/office/drawing/2014/main" id="{44DD1A52-F1B8-4E16-3C59-6B8A0C45220D}"/>
              </a:ext>
            </a:extLst>
          </p:cNvPr>
          <p:cNvSpPr>
            <a:spLocks noGrp="1"/>
          </p:cNvSpPr>
          <p:nvPr>
            <p:ph type="body" sz="quarter" idx="28" hasCustomPrompt="1"/>
          </p:nvPr>
        </p:nvSpPr>
        <p:spPr>
          <a:xfrm>
            <a:off x="2031474" y="5140819"/>
            <a:ext cx="9854133" cy="950698"/>
          </a:xfrm>
        </p:spPr>
        <p:txBody>
          <a:bodyPr anchor="ctr" anchorCtr="0">
            <a:normAutofit/>
          </a:bodyPr>
          <a:lstStyle>
            <a:lvl1pPr marL="0" indent="0" algn="l">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GB"/>
              <a:t>Text Goes Here</a:t>
            </a:r>
          </a:p>
        </p:txBody>
      </p:sp>
      <p:sp>
        <p:nvSpPr>
          <p:cNvPr id="22" name="Text Placeholder 11">
            <a:extLst>
              <a:ext uri="{FF2B5EF4-FFF2-40B4-BE49-F238E27FC236}">
                <a16:creationId xmlns:a16="http://schemas.microsoft.com/office/drawing/2014/main" id="{93A148B5-171C-B7DB-1EFE-8C3954FE037F}"/>
              </a:ext>
            </a:extLst>
          </p:cNvPr>
          <p:cNvSpPr>
            <a:spLocks noGrp="1" noChangeAspect="1"/>
          </p:cNvSpPr>
          <p:nvPr>
            <p:ph type="body" sz="quarter" idx="10" hasCustomPrompt="1"/>
          </p:nvPr>
        </p:nvSpPr>
        <p:spPr>
          <a:xfrm>
            <a:off x="628659" y="2234090"/>
            <a:ext cx="1055675" cy="1055675"/>
          </a:xfrm>
          <a:prstGeom prst="ellipse">
            <a:avLst/>
          </a:prstGeom>
          <a:solidFill>
            <a:srgbClr val="ED288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23" name="Text Placeholder 11">
            <a:extLst>
              <a:ext uri="{FF2B5EF4-FFF2-40B4-BE49-F238E27FC236}">
                <a16:creationId xmlns:a16="http://schemas.microsoft.com/office/drawing/2014/main" id="{5EAC6CAC-96B4-F68E-09C5-814C776285A1}"/>
              </a:ext>
            </a:extLst>
          </p:cNvPr>
          <p:cNvSpPr>
            <a:spLocks noGrp="1" noChangeAspect="1"/>
          </p:cNvSpPr>
          <p:nvPr>
            <p:ph type="body" sz="quarter" idx="30" hasCustomPrompt="1"/>
          </p:nvPr>
        </p:nvSpPr>
        <p:spPr>
          <a:xfrm>
            <a:off x="628658" y="3644428"/>
            <a:ext cx="1055675" cy="1055675"/>
          </a:xfrm>
          <a:prstGeom prst="ellipse">
            <a:avLst/>
          </a:prstGeom>
          <a:solidFill>
            <a:srgbClr val="ED288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24" name="Text Placeholder 11">
            <a:extLst>
              <a:ext uri="{FF2B5EF4-FFF2-40B4-BE49-F238E27FC236}">
                <a16:creationId xmlns:a16="http://schemas.microsoft.com/office/drawing/2014/main" id="{EDC79241-29C2-DB2B-508D-3BCB7D9D8799}"/>
              </a:ext>
            </a:extLst>
          </p:cNvPr>
          <p:cNvSpPr>
            <a:spLocks noGrp="1" noChangeAspect="1"/>
          </p:cNvSpPr>
          <p:nvPr>
            <p:ph type="body" sz="quarter" idx="31" hasCustomPrompt="1"/>
          </p:nvPr>
        </p:nvSpPr>
        <p:spPr>
          <a:xfrm>
            <a:off x="628658" y="5084826"/>
            <a:ext cx="1055675" cy="1055675"/>
          </a:xfrm>
          <a:prstGeom prst="ellipse">
            <a:avLst/>
          </a:prstGeom>
          <a:solidFill>
            <a:srgbClr val="ED2881"/>
          </a:solidFill>
        </p:spPr>
        <p:txBody>
          <a:bodyPr tIns="0" bIns="360000">
            <a:noAutofit/>
          </a:bodyPr>
          <a:lstStyle>
            <a:lvl1pPr marL="0" indent="0" algn="ctr">
              <a:buFontTx/>
              <a:buNone/>
              <a:defRPr sz="5175"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2" name="Title 1">
            <a:extLst>
              <a:ext uri="{FF2B5EF4-FFF2-40B4-BE49-F238E27FC236}">
                <a16:creationId xmlns:a16="http://schemas.microsoft.com/office/drawing/2014/main" id="{FA57CA26-A4D9-18D1-3C5A-E23294EB148A}"/>
              </a:ext>
            </a:extLst>
          </p:cNvPr>
          <p:cNvSpPr>
            <a:spLocks noGrp="1"/>
          </p:cNvSpPr>
          <p:nvPr>
            <p:ph type="title"/>
          </p:nvPr>
        </p:nvSpPr>
        <p:spPr>
          <a:xfrm>
            <a:off x="579602" y="449707"/>
            <a:ext cx="11306006"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sp>
        <p:nvSpPr>
          <p:cNvPr id="4" name="Oval 3">
            <a:extLst>
              <a:ext uri="{FF2B5EF4-FFF2-40B4-BE49-F238E27FC236}">
                <a16:creationId xmlns:a16="http://schemas.microsoft.com/office/drawing/2014/main" id="{C3ED4B7F-6A8D-F1C5-4738-EC9524E7C0DB}"/>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9" name="Picture 8">
            <a:extLst>
              <a:ext uri="{FF2B5EF4-FFF2-40B4-BE49-F238E27FC236}">
                <a16:creationId xmlns:a16="http://schemas.microsoft.com/office/drawing/2014/main" id="{04B9D1F7-4206-5A00-17EA-A99BCE45D3FE}"/>
              </a:ext>
            </a:extLst>
          </p:cNvPr>
          <p:cNvPicPr>
            <a:picLocks noChangeAspect="1"/>
          </p:cNvPicPr>
          <p:nvPr userDrawn="1"/>
        </p:nvPicPr>
        <p:blipFill>
          <a:blip r:embed="rId2"/>
          <a:srcRect/>
          <a:stretch/>
        </p:blipFill>
        <p:spPr>
          <a:xfrm>
            <a:off x="11255144" y="296466"/>
            <a:ext cx="633246" cy="189974"/>
          </a:xfrm>
          <a:prstGeom prst="rect">
            <a:avLst/>
          </a:prstGeom>
        </p:spPr>
      </p:pic>
      <p:pic>
        <p:nvPicPr>
          <p:cNvPr id="3" name="Graphic 2" descr="Shield with solid fill">
            <a:extLst>
              <a:ext uri="{FF2B5EF4-FFF2-40B4-BE49-F238E27FC236}">
                <a16:creationId xmlns:a16="http://schemas.microsoft.com/office/drawing/2014/main" id="{7047F91B-5BBD-5986-24EB-0254E0EE21F9}"/>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0E564BF-7783-B9F6-16CD-20CD642BF4C7}"/>
              </a:ext>
            </a:extLst>
          </p:cNvPr>
          <p:cNvSpPr>
            <a:spLocks noGrp="1"/>
          </p:cNvSpPr>
          <p:nvPr>
            <p:ph type="body" sz="quarter" idx="3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46209981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E6525EB-E127-7D6A-900E-D8877B109E42}"/>
              </a:ext>
            </a:extLst>
          </p:cNvPr>
          <p:cNvSpPr/>
          <p:nvPr userDrawn="1"/>
        </p:nvSpPr>
        <p:spPr>
          <a:xfrm rot="16200000">
            <a:off x="-3277195" y="3277195"/>
            <a:ext cx="6858000" cy="30361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0" name="Picture Placeholder 9">
            <a:extLst>
              <a:ext uri="{FF2B5EF4-FFF2-40B4-BE49-F238E27FC236}">
                <a16:creationId xmlns:a16="http://schemas.microsoft.com/office/drawing/2014/main" id="{AC6DF59F-F2D9-23DE-0BA9-9AAB4AB1B904}"/>
              </a:ext>
            </a:extLst>
          </p:cNvPr>
          <p:cNvSpPr>
            <a:spLocks noGrp="1"/>
          </p:cNvSpPr>
          <p:nvPr>
            <p:ph type="pic" sz="quarter" idx="13"/>
          </p:nvPr>
        </p:nvSpPr>
        <p:spPr>
          <a:xfrm>
            <a:off x="6461760" y="0"/>
            <a:ext cx="5730240" cy="6152791"/>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endParaRPr lang="en-GB"/>
          </a:p>
        </p:txBody>
      </p:sp>
      <p:sp>
        <p:nvSpPr>
          <p:cNvPr id="11" name="Rectangle 10">
            <a:extLst>
              <a:ext uri="{FF2B5EF4-FFF2-40B4-BE49-F238E27FC236}">
                <a16:creationId xmlns:a16="http://schemas.microsoft.com/office/drawing/2014/main" id="{605D78B5-1C92-8180-266C-7A67DB9F2D90}"/>
              </a:ext>
            </a:extLst>
          </p:cNvPr>
          <p:cNvSpPr/>
          <p:nvPr userDrawn="1"/>
        </p:nvSpPr>
        <p:spPr>
          <a:xfrm>
            <a:off x="10538460" y="5204460"/>
            <a:ext cx="1653540" cy="1653540"/>
          </a:xfrm>
          <a:prstGeom prst="rect">
            <a:avLst/>
          </a:prstGeom>
          <a:solidFill>
            <a:srgbClr val="F3756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36076"/>
            <a:ext cx="5516397" cy="1603104"/>
          </a:xfrm>
        </p:spPr>
        <p:txBody>
          <a:bodyPr wrap="square" lIns="0" tIns="108000" bIns="108000" anchor="b" anchorCtr="0">
            <a:spAutoFit/>
          </a:bodyPr>
          <a:lstStyle>
            <a:lvl1pPr>
              <a:lnSpc>
                <a:spcPct val="80000"/>
              </a:lnSpc>
              <a:defRPr sz="5625"/>
            </a:lvl1pPr>
          </a:lstStyle>
          <a:p>
            <a:r>
              <a:rPr lang="en-GB"/>
              <a:t>Click to edit Master title style</a:t>
            </a:r>
          </a:p>
        </p:txBody>
      </p:sp>
      <p:pic>
        <p:nvPicPr>
          <p:cNvPr id="17" name="Picture 16" descr="A white letter on a black background&#10;&#10;Description automatically generated">
            <a:extLst>
              <a:ext uri="{FF2B5EF4-FFF2-40B4-BE49-F238E27FC236}">
                <a16:creationId xmlns:a16="http://schemas.microsoft.com/office/drawing/2014/main" id="{AD857617-FAD3-2103-6059-389017A150A9}"/>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19" name="Content Placeholder 2">
            <a:extLst>
              <a:ext uri="{FF2B5EF4-FFF2-40B4-BE49-F238E27FC236}">
                <a16:creationId xmlns:a16="http://schemas.microsoft.com/office/drawing/2014/main" id="{6A00FB2C-0356-DAB4-0F02-BBB2C94DBA82}"/>
              </a:ext>
            </a:extLst>
          </p:cNvPr>
          <p:cNvSpPr>
            <a:spLocks noGrp="1"/>
          </p:cNvSpPr>
          <p:nvPr>
            <p:ph idx="1" hasCustomPrompt="1"/>
          </p:nvPr>
        </p:nvSpPr>
        <p:spPr>
          <a:xfrm>
            <a:off x="579602" y="2428502"/>
            <a:ext cx="5516397" cy="3724288"/>
          </a:xfrm>
        </p:spPr>
        <p:txBody>
          <a:bodyPr numCol="1" spcCol="972000">
            <a:noAutofit/>
          </a:bodyPr>
          <a:lstStyle>
            <a:lvl1pPr marL="0" indent="0">
              <a:buNone/>
              <a:defRPr sz="1200"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1pPr>
            <a:lvl2pPr marL="457206"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11"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17"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23" indent="0">
              <a:buNone/>
              <a:defRPr b="0" i="0">
                <a:solidFill>
                  <a:schemeClr val="bg2">
                    <a:lumMod val="25000"/>
                  </a:schemeClr>
                </a:solidFill>
                <a:latin typeface="Roboto Light" panose="02000000000000000000" pitchFamily="2" charset="0"/>
                <a:ea typeface="Roboto Light" panose="02000000000000000000" pitchFamily="2" charset="0"/>
                <a:cs typeface="Roboto Light" panose="02000000000000000000" pitchFamily="2" charset="0"/>
              </a:defRPr>
            </a:lvl5pPr>
          </a:lstStyle>
          <a:p>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Lorem ipsum </a:t>
            </a:r>
            <a:r>
              <a:rPr lang="en-GB" err="1"/>
              <a:t>dolor</a:t>
            </a:r>
            <a:r>
              <a:rPr lang="en-GB"/>
              <a:t> sit </a:t>
            </a:r>
            <a:r>
              <a:rPr lang="en-GB" err="1"/>
              <a:t>amet</a:t>
            </a:r>
            <a:r>
              <a:rPr lang="en-GB"/>
              <a:t>, </a:t>
            </a:r>
            <a:r>
              <a:rPr lang="en-GB" err="1"/>
              <a:t>consectetur</a:t>
            </a:r>
            <a:r>
              <a:rPr lang="en-GB"/>
              <a:t> </a:t>
            </a:r>
            <a:r>
              <a:rPr lang="en-GB" err="1"/>
              <a:t>adipiscing</a:t>
            </a:r>
            <a:r>
              <a:rPr lang="en-GB"/>
              <a:t> </a:t>
            </a:r>
            <a:r>
              <a:rPr lang="en-GB" err="1"/>
              <a:t>elit</a:t>
            </a:r>
            <a:r>
              <a:rPr lang="en-GB"/>
              <a:t>. </a:t>
            </a:r>
            <a:r>
              <a:rPr lang="en-GB" err="1"/>
              <a:t>Nullam</a:t>
            </a:r>
            <a:r>
              <a:rPr lang="en-GB"/>
              <a:t> </a:t>
            </a:r>
            <a:r>
              <a:rPr lang="en-GB" err="1"/>
              <a:t>vulputate</a:t>
            </a:r>
            <a:r>
              <a:rPr lang="en-GB"/>
              <a:t> </a:t>
            </a:r>
            <a:r>
              <a:rPr lang="en-GB" err="1"/>
              <a:t>accumsan</a:t>
            </a:r>
            <a:r>
              <a:rPr lang="en-GB"/>
              <a:t> </a:t>
            </a:r>
            <a:r>
              <a:rPr lang="en-GB" err="1"/>
              <a:t>malesuada</a:t>
            </a:r>
            <a:r>
              <a:rPr lang="en-GB"/>
              <a:t>. 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a:t>
            </a:r>
            <a:r>
              <a:rPr lang="en-GB" err="1"/>
              <a:t>curae</a:t>
            </a:r>
            <a:r>
              <a:rPr lang="en-GB"/>
              <a:t>;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endParaRPr lang="en-GB"/>
          </a:p>
          <a:p>
            <a:pPr marL="0" marR="0" lvl="0" indent="0" algn="l" defTabSz="914411"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Donec </a:t>
            </a:r>
            <a:r>
              <a:rPr lang="en-GB" err="1"/>
              <a:t>sed</a:t>
            </a:r>
            <a:r>
              <a:rPr lang="en-GB"/>
              <a:t> </a:t>
            </a:r>
            <a:r>
              <a:rPr lang="en-GB" err="1"/>
              <a:t>purus</a:t>
            </a:r>
            <a:r>
              <a:rPr lang="en-GB"/>
              <a:t> </a:t>
            </a:r>
            <a:r>
              <a:rPr lang="en-GB" err="1"/>
              <a:t>condimentum</a:t>
            </a:r>
            <a:r>
              <a:rPr lang="en-GB"/>
              <a:t>, gravida </a:t>
            </a:r>
            <a:r>
              <a:rPr lang="en-GB" err="1"/>
              <a:t>metus</a:t>
            </a:r>
            <a:r>
              <a:rPr lang="en-GB"/>
              <a:t> sit </a:t>
            </a:r>
            <a:r>
              <a:rPr lang="en-GB" err="1"/>
              <a:t>amet</a:t>
            </a:r>
            <a:r>
              <a:rPr lang="en-GB"/>
              <a:t>, dictum ipsum. Vestibulum ante ipsum </a:t>
            </a:r>
            <a:r>
              <a:rPr lang="en-GB" err="1"/>
              <a:t>primis</a:t>
            </a:r>
            <a:r>
              <a:rPr lang="en-GB"/>
              <a:t> in </a:t>
            </a:r>
            <a:r>
              <a:rPr lang="en-GB" err="1"/>
              <a:t>faucibus</a:t>
            </a:r>
            <a:r>
              <a:rPr lang="en-GB"/>
              <a:t> </a:t>
            </a:r>
            <a:r>
              <a:rPr lang="en-GB" err="1"/>
              <a:t>orci</a:t>
            </a:r>
            <a:r>
              <a:rPr lang="en-GB"/>
              <a:t> </a:t>
            </a:r>
            <a:r>
              <a:rPr lang="en-GB" err="1"/>
              <a:t>luctus</a:t>
            </a:r>
            <a:r>
              <a:rPr lang="en-GB"/>
              <a:t> et </a:t>
            </a:r>
            <a:r>
              <a:rPr lang="en-GB" err="1"/>
              <a:t>ultrices</a:t>
            </a:r>
            <a:r>
              <a:rPr lang="en-GB"/>
              <a:t> </a:t>
            </a:r>
            <a:r>
              <a:rPr lang="en-GB" err="1"/>
              <a:t>posuere</a:t>
            </a:r>
            <a:r>
              <a:rPr lang="en-GB"/>
              <a:t> </a:t>
            </a:r>
            <a:r>
              <a:rPr lang="en-GB" err="1"/>
              <a:t>cubilia</a:t>
            </a:r>
            <a:r>
              <a:rPr lang="en-GB"/>
              <a:t> curae; </a:t>
            </a:r>
            <a:r>
              <a:rPr lang="en-GB" err="1"/>
              <a:t>Curabitur</a:t>
            </a:r>
            <a:r>
              <a:rPr lang="en-GB"/>
              <a:t> </a:t>
            </a:r>
            <a:r>
              <a:rPr lang="en-GB" err="1"/>
              <a:t>sapien</a:t>
            </a:r>
            <a:r>
              <a:rPr lang="en-GB"/>
              <a:t> ipsum, </a:t>
            </a:r>
            <a:r>
              <a:rPr lang="en-GB" err="1"/>
              <a:t>ultrices</a:t>
            </a:r>
            <a:r>
              <a:rPr lang="en-GB"/>
              <a:t> </a:t>
            </a:r>
            <a:r>
              <a:rPr lang="en-GB" err="1"/>
              <a:t>eu</a:t>
            </a:r>
            <a:r>
              <a:rPr lang="en-GB"/>
              <a:t> ex in, </a:t>
            </a:r>
            <a:r>
              <a:rPr lang="en-GB" err="1"/>
              <a:t>aliquam</a:t>
            </a:r>
            <a:r>
              <a:rPr lang="en-GB"/>
              <a:t> </a:t>
            </a:r>
            <a:r>
              <a:rPr lang="en-GB" err="1"/>
              <a:t>iaculis</a:t>
            </a:r>
            <a:r>
              <a:rPr lang="en-GB"/>
              <a:t>.</a:t>
            </a:r>
          </a:p>
        </p:txBody>
      </p:sp>
      <p:pic>
        <p:nvPicPr>
          <p:cNvPr id="2" name="Graphic 1" descr="Shield with solid fill">
            <a:extLst>
              <a:ext uri="{FF2B5EF4-FFF2-40B4-BE49-F238E27FC236}">
                <a16:creationId xmlns:a16="http://schemas.microsoft.com/office/drawing/2014/main" id="{316B8B0B-BFD4-5158-ECB9-198C12A0A0D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E7E9AED-9294-6586-FF21-59F2B8AE019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019671156"/>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mall Numbered Points">
    <p:spTree>
      <p:nvGrpSpPr>
        <p:cNvPr id="1" name=""/>
        <p:cNvGrpSpPr/>
        <p:nvPr/>
      </p:nvGrpSpPr>
      <p:grpSpPr>
        <a:xfrm>
          <a:off x="0" y="0"/>
          <a:ext cx="0" cy="0"/>
          <a:chOff x="0" y="0"/>
          <a:chExt cx="0" cy="0"/>
        </a:xfrm>
      </p:grpSpPr>
      <p:sp>
        <p:nvSpPr>
          <p:cNvPr id="27" name="Rectangle 26">
            <a:extLst>
              <a:ext uri="{FF2B5EF4-FFF2-40B4-BE49-F238E27FC236}">
                <a16:creationId xmlns:a16="http://schemas.microsoft.com/office/drawing/2014/main" id="{9771184F-7CFF-746F-2F4F-87A377B31729}"/>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2" name="Title 1">
            <a:extLst>
              <a:ext uri="{FF2B5EF4-FFF2-40B4-BE49-F238E27FC236}">
                <a16:creationId xmlns:a16="http://schemas.microsoft.com/office/drawing/2014/main" id="{3B654855-A542-5475-286C-3EE67005210B}"/>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6" name="Picture 5">
            <a:extLst>
              <a:ext uri="{FF2B5EF4-FFF2-40B4-BE49-F238E27FC236}">
                <a16:creationId xmlns:a16="http://schemas.microsoft.com/office/drawing/2014/main" id="{81B7448C-B201-D00C-3FA9-9B84EBA307F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8" name="Text Placeholder 11">
            <a:extLst>
              <a:ext uri="{FF2B5EF4-FFF2-40B4-BE49-F238E27FC236}">
                <a16:creationId xmlns:a16="http://schemas.microsoft.com/office/drawing/2014/main" id="{3D675758-858F-B8E2-EC54-9734B6EE716F}"/>
              </a:ext>
            </a:extLst>
          </p:cNvPr>
          <p:cNvSpPr>
            <a:spLocks noGrp="1" noChangeAspect="1"/>
          </p:cNvSpPr>
          <p:nvPr>
            <p:ph type="body" sz="quarter" idx="10" hasCustomPrompt="1"/>
          </p:nvPr>
        </p:nvSpPr>
        <p:spPr>
          <a:xfrm>
            <a:off x="607304" y="2308817"/>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1</a:t>
            </a:r>
          </a:p>
        </p:txBody>
      </p:sp>
      <p:sp>
        <p:nvSpPr>
          <p:cNvPr id="9" name="Text Placeholder 11">
            <a:extLst>
              <a:ext uri="{FF2B5EF4-FFF2-40B4-BE49-F238E27FC236}">
                <a16:creationId xmlns:a16="http://schemas.microsoft.com/office/drawing/2014/main" id="{99674142-BCBD-9EAC-9017-E6D8FBD49435}"/>
              </a:ext>
            </a:extLst>
          </p:cNvPr>
          <p:cNvSpPr>
            <a:spLocks noGrp="1" noChangeAspect="1"/>
          </p:cNvSpPr>
          <p:nvPr>
            <p:ph type="body" sz="quarter" idx="11" hasCustomPrompt="1"/>
          </p:nvPr>
        </p:nvSpPr>
        <p:spPr>
          <a:xfrm>
            <a:off x="607304" y="3647289"/>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2</a:t>
            </a:r>
          </a:p>
        </p:txBody>
      </p:sp>
      <p:sp>
        <p:nvSpPr>
          <p:cNvPr id="14" name="Text Placeholder 11">
            <a:extLst>
              <a:ext uri="{FF2B5EF4-FFF2-40B4-BE49-F238E27FC236}">
                <a16:creationId xmlns:a16="http://schemas.microsoft.com/office/drawing/2014/main" id="{6B4AEEA4-A25C-C767-E711-F1C1DDD59DFA}"/>
              </a:ext>
            </a:extLst>
          </p:cNvPr>
          <p:cNvSpPr>
            <a:spLocks noGrp="1" noChangeAspect="1"/>
          </p:cNvSpPr>
          <p:nvPr>
            <p:ph type="body" sz="quarter" idx="12" hasCustomPrompt="1"/>
          </p:nvPr>
        </p:nvSpPr>
        <p:spPr>
          <a:xfrm>
            <a:off x="607304" y="4985760"/>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3</a:t>
            </a:r>
          </a:p>
        </p:txBody>
      </p:sp>
      <p:sp>
        <p:nvSpPr>
          <p:cNvPr id="18" name="Text Placeholder 11">
            <a:extLst>
              <a:ext uri="{FF2B5EF4-FFF2-40B4-BE49-F238E27FC236}">
                <a16:creationId xmlns:a16="http://schemas.microsoft.com/office/drawing/2014/main" id="{DAAE25ED-25DB-175F-FC45-256F369F84E7}"/>
              </a:ext>
            </a:extLst>
          </p:cNvPr>
          <p:cNvSpPr>
            <a:spLocks noGrp="1" noChangeAspect="1"/>
          </p:cNvSpPr>
          <p:nvPr>
            <p:ph type="body" sz="quarter" idx="16" hasCustomPrompt="1"/>
          </p:nvPr>
        </p:nvSpPr>
        <p:spPr>
          <a:xfrm>
            <a:off x="6589599" y="2308817"/>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4</a:t>
            </a:r>
          </a:p>
        </p:txBody>
      </p:sp>
      <p:sp>
        <p:nvSpPr>
          <p:cNvPr id="19" name="Text Placeholder 11">
            <a:extLst>
              <a:ext uri="{FF2B5EF4-FFF2-40B4-BE49-F238E27FC236}">
                <a16:creationId xmlns:a16="http://schemas.microsoft.com/office/drawing/2014/main" id="{1BEFDAEA-FF73-1338-5A00-9AB76BC4EA47}"/>
              </a:ext>
            </a:extLst>
          </p:cNvPr>
          <p:cNvSpPr>
            <a:spLocks noGrp="1" noChangeAspect="1"/>
          </p:cNvSpPr>
          <p:nvPr>
            <p:ph type="body" sz="quarter" idx="17" hasCustomPrompt="1"/>
          </p:nvPr>
        </p:nvSpPr>
        <p:spPr>
          <a:xfrm>
            <a:off x="6589599" y="3647289"/>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5</a:t>
            </a:r>
          </a:p>
        </p:txBody>
      </p:sp>
      <p:sp>
        <p:nvSpPr>
          <p:cNvPr id="20" name="Text Placeholder 11">
            <a:extLst>
              <a:ext uri="{FF2B5EF4-FFF2-40B4-BE49-F238E27FC236}">
                <a16:creationId xmlns:a16="http://schemas.microsoft.com/office/drawing/2014/main" id="{44A2F0B7-1D0B-2ED2-ACBF-1510252121E3}"/>
              </a:ext>
            </a:extLst>
          </p:cNvPr>
          <p:cNvSpPr>
            <a:spLocks noGrp="1" noChangeAspect="1"/>
          </p:cNvSpPr>
          <p:nvPr>
            <p:ph type="body" sz="quarter" idx="18" hasCustomPrompt="1"/>
          </p:nvPr>
        </p:nvSpPr>
        <p:spPr>
          <a:xfrm>
            <a:off x="6589599" y="4985760"/>
            <a:ext cx="675000" cy="675000"/>
          </a:xfrm>
          <a:prstGeom prst="ellipse">
            <a:avLst/>
          </a:prstGeom>
          <a:solidFill>
            <a:srgbClr val="ED2881"/>
          </a:solidFill>
        </p:spPr>
        <p:txBody>
          <a:bodyPr tIns="0" bIns="0">
            <a:noAutofit/>
          </a:bodyPr>
          <a:lstStyle>
            <a:lvl1pPr marL="0" indent="0" algn="ctr">
              <a:buFontTx/>
              <a:buNone/>
              <a:defRPr sz="3300" b="0" i="0">
                <a:solidFill>
                  <a:schemeClr val="bg1"/>
                </a:solidFill>
                <a:latin typeface="Apricus Black" pitchFamily="2" charset="0"/>
                <a:ea typeface="Roboto" panose="02000000000000000000" pitchFamily="2" charset="0"/>
                <a:cs typeface="Roboto" panose="02000000000000000000" pitchFamily="2" charset="0"/>
              </a:defRPr>
            </a:lvl1pPr>
          </a:lstStyle>
          <a:p>
            <a:pPr lvl="0"/>
            <a:r>
              <a:rPr lang="en-GB"/>
              <a:t>6</a:t>
            </a:r>
          </a:p>
        </p:txBody>
      </p:sp>
      <p:sp>
        <p:nvSpPr>
          <p:cNvPr id="24" name="Oval 23">
            <a:extLst>
              <a:ext uri="{FF2B5EF4-FFF2-40B4-BE49-F238E27FC236}">
                <a16:creationId xmlns:a16="http://schemas.microsoft.com/office/drawing/2014/main" id="{7B6D62F1-EFF3-D1C7-93D7-8677B32FA4AF}"/>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F37C3042-C661-23A0-C6DF-05CB404148B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7FBD020F-9397-44D5-2C98-4D7622C3A065}"/>
              </a:ext>
            </a:extLst>
          </p:cNvPr>
          <p:cNvSpPr>
            <a:spLocks noGrp="1"/>
          </p:cNvSpPr>
          <p:nvPr>
            <p:ph type="body" sz="quarter" idx="22"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
        <p:nvSpPr>
          <p:cNvPr id="4" name="Text Placeholder 15">
            <a:extLst>
              <a:ext uri="{FF2B5EF4-FFF2-40B4-BE49-F238E27FC236}">
                <a16:creationId xmlns:a16="http://schemas.microsoft.com/office/drawing/2014/main" id="{1A535F44-7A78-E770-AF9C-BD3D6C4906E8}"/>
              </a:ext>
            </a:extLst>
          </p:cNvPr>
          <p:cNvSpPr>
            <a:spLocks noGrp="1"/>
          </p:cNvSpPr>
          <p:nvPr>
            <p:ph type="body" sz="quarter" idx="13"/>
          </p:nvPr>
        </p:nvSpPr>
        <p:spPr>
          <a:xfrm>
            <a:off x="1585997"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7" name="Text Placeholder 15">
            <a:extLst>
              <a:ext uri="{FF2B5EF4-FFF2-40B4-BE49-F238E27FC236}">
                <a16:creationId xmlns:a16="http://schemas.microsoft.com/office/drawing/2014/main" id="{C80E3FD6-1AC9-235B-8A02-AB62053529CC}"/>
              </a:ext>
            </a:extLst>
          </p:cNvPr>
          <p:cNvSpPr>
            <a:spLocks noGrp="1"/>
          </p:cNvSpPr>
          <p:nvPr>
            <p:ph type="body" sz="quarter" idx="23"/>
          </p:nvPr>
        </p:nvSpPr>
        <p:spPr>
          <a:xfrm>
            <a:off x="7568363" y="2308817"/>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0" name="Text Placeholder 15">
            <a:extLst>
              <a:ext uri="{FF2B5EF4-FFF2-40B4-BE49-F238E27FC236}">
                <a16:creationId xmlns:a16="http://schemas.microsoft.com/office/drawing/2014/main" id="{C9E26B60-07B2-5A91-2E05-8B80B51C0270}"/>
              </a:ext>
            </a:extLst>
          </p:cNvPr>
          <p:cNvSpPr>
            <a:spLocks noGrp="1"/>
          </p:cNvSpPr>
          <p:nvPr>
            <p:ph type="body" sz="quarter" idx="24"/>
          </p:nvPr>
        </p:nvSpPr>
        <p:spPr>
          <a:xfrm>
            <a:off x="1585997"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6" name="Text Placeholder 15">
            <a:extLst>
              <a:ext uri="{FF2B5EF4-FFF2-40B4-BE49-F238E27FC236}">
                <a16:creationId xmlns:a16="http://schemas.microsoft.com/office/drawing/2014/main" id="{4F4FFFE7-5086-EBF0-80E7-FBEEE9FEDACE}"/>
              </a:ext>
            </a:extLst>
          </p:cNvPr>
          <p:cNvSpPr>
            <a:spLocks noGrp="1"/>
          </p:cNvSpPr>
          <p:nvPr>
            <p:ph type="body" sz="quarter" idx="25"/>
          </p:nvPr>
        </p:nvSpPr>
        <p:spPr>
          <a:xfrm>
            <a:off x="7568363" y="3647288"/>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7" name="Text Placeholder 15">
            <a:extLst>
              <a:ext uri="{FF2B5EF4-FFF2-40B4-BE49-F238E27FC236}">
                <a16:creationId xmlns:a16="http://schemas.microsoft.com/office/drawing/2014/main" id="{D3DDD754-EF11-82D5-2A1B-AEDBE41B2E9D}"/>
              </a:ext>
            </a:extLst>
          </p:cNvPr>
          <p:cNvSpPr>
            <a:spLocks noGrp="1"/>
          </p:cNvSpPr>
          <p:nvPr>
            <p:ph type="body" sz="quarter" idx="26"/>
          </p:nvPr>
        </p:nvSpPr>
        <p:spPr>
          <a:xfrm>
            <a:off x="1585997"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1" name="Text Placeholder 15">
            <a:extLst>
              <a:ext uri="{FF2B5EF4-FFF2-40B4-BE49-F238E27FC236}">
                <a16:creationId xmlns:a16="http://schemas.microsoft.com/office/drawing/2014/main" id="{C5ECD316-0FC1-5D35-98F3-10F01D4486DC}"/>
              </a:ext>
            </a:extLst>
          </p:cNvPr>
          <p:cNvSpPr>
            <a:spLocks noGrp="1"/>
          </p:cNvSpPr>
          <p:nvPr>
            <p:ph type="body" sz="quarter" idx="27"/>
          </p:nvPr>
        </p:nvSpPr>
        <p:spPr>
          <a:xfrm>
            <a:off x="7568363" y="4985759"/>
            <a:ext cx="3967843" cy="675000"/>
          </a:xfrm>
        </p:spPr>
        <p:txBody>
          <a:bodyPr anchor="ctr" anchorCtr="0">
            <a:normAutofit/>
          </a:bodyPr>
          <a:lstStyle>
            <a:lvl1pPr marL="0" indent="0">
              <a:buNone/>
              <a:defRPr sz="180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Tree>
    <p:extLst>
      <p:ext uri="{BB962C8B-B14F-4D97-AF65-F5344CB8AC3E}">
        <p14:creationId xmlns:p14="http://schemas.microsoft.com/office/powerpoint/2010/main" val="2212577408"/>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2 Boxes Bullets">
    <p:bg>
      <p:bgPr>
        <a:solidFill>
          <a:srgbClr val="132433"/>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3F4D54F-25D4-4917-C1FD-FD25B2CB6F6A}"/>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147592" y="1937495"/>
            <a:ext cx="4887208" cy="3918690"/>
          </a:xfrm>
          <a:solidFill>
            <a:srgbClr val="ED2881"/>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1095749" y="3612842"/>
            <a:ext cx="3918692"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15" name="Text Placeholder 11">
            <a:extLst>
              <a:ext uri="{FF2B5EF4-FFF2-40B4-BE49-F238E27FC236}">
                <a16:creationId xmlns:a16="http://schemas.microsoft.com/office/drawing/2014/main" id="{26CF3D4A-E60C-72B2-7A45-FAD17408CA3D}"/>
              </a:ext>
            </a:extLst>
          </p:cNvPr>
          <p:cNvSpPr>
            <a:spLocks noGrp="1"/>
          </p:cNvSpPr>
          <p:nvPr>
            <p:ph type="body" sz="quarter" idx="16"/>
          </p:nvPr>
        </p:nvSpPr>
        <p:spPr>
          <a:xfrm>
            <a:off x="7001182" y="1937493"/>
            <a:ext cx="4887208" cy="3918690"/>
          </a:xfrm>
          <a:solidFill>
            <a:srgbClr val="ED2881"/>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6" name="Text Placeholder 15">
            <a:extLst>
              <a:ext uri="{FF2B5EF4-FFF2-40B4-BE49-F238E27FC236}">
                <a16:creationId xmlns:a16="http://schemas.microsoft.com/office/drawing/2014/main" id="{CFD449F4-4A7A-2A0B-C2B8-99C0AA3D69F4}"/>
              </a:ext>
            </a:extLst>
          </p:cNvPr>
          <p:cNvSpPr>
            <a:spLocks noGrp="1"/>
          </p:cNvSpPr>
          <p:nvPr>
            <p:ph type="body" sz="quarter" idx="17" hasCustomPrompt="1"/>
          </p:nvPr>
        </p:nvSpPr>
        <p:spPr>
          <a:xfrm rot="16200000">
            <a:off x="4757842" y="3612842"/>
            <a:ext cx="3918690" cy="567990"/>
          </a:xfrm>
          <a:solidFill>
            <a:schemeClr val="bg1"/>
          </a:solidFill>
        </p:spPr>
        <p:txBody>
          <a:bodyPr anchor="ctr" anchorCtr="0">
            <a:normAutofit/>
          </a:bodyPr>
          <a:lstStyle>
            <a:lvl1pPr marL="0" indent="0" algn="ctr">
              <a:buNone/>
              <a:defRPr sz="2250" b="0" i="0">
                <a:solidFill>
                  <a:srgbClr val="132433"/>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itle 1">
            <a:extLst>
              <a:ext uri="{FF2B5EF4-FFF2-40B4-BE49-F238E27FC236}">
                <a16:creationId xmlns:a16="http://schemas.microsoft.com/office/drawing/2014/main" id="{5F4A73BC-7B8E-DDBC-57AF-33347BE3EFF2}"/>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pic>
        <p:nvPicPr>
          <p:cNvPr id="5" name="Picture 4" descr="A white letter on a black background&#10;&#10;Description automatically generated">
            <a:extLst>
              <a:ext uri="{FF2B5EF4-FFF2-40B4-BE49-F238E27FC236}">
                <a16:creationId xmlns:a16="http://schemas.microsoft.com/office/drawing/2014/main" id="{9C225DB8-F6F0-A4B0-2648-452A459D32B6}"/>
              </a:ext>
            </a:extLst>
          </p:cNvPr>
          <p:cNvPicPr>
            <a:picLocks noChangeAspect="1"/>
          </p:cNvPicPr>
          <p:nvPr userDrawn="1"/>
        </p:nvPicPr>
        <p:blipFill>
          <a:blip r:embed="rId2"/>
          <a:stretch>
            <a:fillRect/>
          </a:stretch>
        </p:blipFill>
        <p:spPr>
          <a:xfrm>
            <a:off x="11255143" y="296466"/>
            <a:ext cx="633247" cy="189974"/>
          </a:xfrm>
          <a:prstGeom prst="rect">
            <a:avLst/>
          </a:prstGeom>
        </p:spPr>
      </p:pic>
      <p:sp>
        <p:nvSpPr>
          <p:cNvPr id="6" name="Oval 5">
            <a:extLst>
              <a:ext uri="{FF2B5EF4-FFF2-40B4-BE49-F238E27FC236}">
                <a16:creationId xmlns:a16="http://schemas.microsoft.com/office/drawing/2014/main" id="{0636CC7F-B8C2-D85B-2B49-F051487A00D5}"/>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4" name="Graphic 3" descr="Shield with solid fill">
            <a:extLst>
              <a:ext uri="{FF2B5EF4-FFF2-40B4-BE49-F238E27FC236}">
                <a16:creationId xmlns:a16="http://schemas.microsoft.com/office/drawing/2014/main" id="{61B8DBF4-51EC-E59F-C159-C3AC533E7C88}"/>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7" name="Text Placeholder 14">
            <a:extLst>
              <a:ext uri="{FF2B5EF4-FFF2-40B4-BE49-F238E27FC236}">
                <a16:creationId xmlns:a16="http://schemas.microsoft.com/office/drawing/2014/main" id="{FB75B7A7-8B37-709E-23E3-DB23C399C06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304018348"/>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3 Box Bullets">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A6D1743D-C103-F3C8-0E7A-4EDE70A4DA5D}"/>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Text Placeholder 11">
            <a:extLst>
              <a:ext uri="{FF2B5EF4-FFF2-40B4-BE49-F238E27FC236}">
                <a16:creationId xmlns:a16="http://schemas.microsoft.com/office/drawing/2014/main" id="{6DDE4908-F5F3-A6D3-34F8-9B7968871B7E}"/>
              </a:ext>
            </a:extLst>
          </p:cNvPr>
          <p:cNvSpPr>
            <a:spLocks noGrp="1"/>
          </p:cNvSpPr>
          <p:nvPr>
            <p:ph type="body" sz="quarter" idx="14"/>
          </p:nvPr>
        </p:nvSpPr>
        <p:spPr>
          <a:xfrm>
            <a:off x="1209255" y="2155541"/>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5">
            <a:extLst>
              <a:ext uri="{FF2B5EF4-FFF2-40B4-BE49-F238E27FC236}">
                <a16:creationId xmlns:a16="http://schemas.microsoft.com/office/drawing/2014/main" id="{4AE7D20D-F656-4ED1-DD0F-0F67BD972D41}"/>
              </a:ext>
            </a:extLst>
          </p:cNvPr>
          <p:cNvSpPr>
            <a:spLocks noGrp="1"/>
          </p:cNvSpPr>
          <p:nvPr>
            <p:ph type="body" sz="quarter" idx="15" hasCustomPrompt="1"/>
          </p:nvPr>
        </p:nvSpPr>
        <p:spPr>
          <a:xfrm rot="16200000">
            <a:off x="-905796" y="3640939"/>
            <a:ext cx="3600450" cy="629653"/>
          </a:xfrm>
          <a:solidFill>
            <a:srgbClr val="ED288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2" name="Text Placeholder 11">
            <a:extLst>
              <a:ext uri="{FF2B5EF4-FFF2-40B4-BE49-F238E27FC236}">
                <a16:creationId xmlns:a16="http://schemas.microsoft.com/office/drawing/2014/main" id="{0889257F-6CC8-73EC-DEC7-0EAC977F9E76}"/>
              </a:ext>
            </a:extLst>
          </p:cNvPr>
          <p:cNvSpPr>
            <a:spLocks noGrp="1"/>
          </p:cNvSpPr>
          <p:nvPr>
            <p:ph type="body" sz="quarter" idx="25"/>
          </p:nvPr>
        </p:nvSpPr>
        <p:spPr>
          <a:xfrm>
            <a:off x="5169879"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3" name="Text Placeholder 15">
            <a:extLst>
              <a:ext uri="{FF2B5EF4-FFF2-40B4-BE49-F238E27FC236}">
                <a16:creationId xmlns:a16="http://schemas.microsoft.com/office/drawing/2014/main" id="{E1F660FF-BECB-A94F-1B32-0657B8E0BAFB}"/>
              </a:ext>
            </a:extLst>
          </p:cNvPr>
          <p:cNvSpPr>
            <a:spLocks noGrp="1"/>
          </p:cNvSpPr>
          <p:nvPr>
            <p:ph type="body" sz="quarter" idx="26" hasCustomPrompt="1"/>
          </p:nvPr>
        </p:nvSpPr>
        <p:spPr>
          <a:xfrm rot="16200000">
            <a:off x="3054828" y="3656214"/>
            <a:ext cx="3600450" cy="629653"/>
          </a:xfrm>
          <a:solidFill>
            <a:srgbClr val="ED288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4" name="Text Placeholder 11">
            <a:extLst>
              <a:ext uri="{FF2B5EF4-FFF2-40B4-BE49-F238E27FC236}">
                <a16:creationId xmlns:a16="http://schemas.microsoft.com/office/drawing/2014/main" id="{6EA0A646-B067-21FB-558D-28527A1F45AC}"/>
              </a:ext>
            </a:extLst>
          </p:cNvPr>
          <p:cNvSpPr>
            <a:spLocks noGrp="1"/>
          </p:cNvSpPr>
          <p:nvPr>
            <p:ph type="body" sz="quarter" idx="27"/>
          </p:nvPr>
        </p:nvSpPr>
        <p:spPr>
          <a:xfrm>
            <a:off x="9130504" y="2170816"/>
            <a:ext cx="2757886" cy="3600450"/>
          </a:xfrm>
          <a:solidFill>
            <a:srgbClr val="132433"/>
          </a:solidFill>
        </p:spPr>
        <p:txBody>
          <a:bodyPr lIns="720000" tIns="720000" rIns="720000" bIns="720000">
            <a:normAutofit/>
          </a:bodyPr>
          <a:lstStyle>
            <a:lvl1pPr marL="228603" indent="-228603">
              <a:buClr>
                <a:schemeClr val="bg1"/>
              </a:buClr>
              <a:buFont typeface="Wingdings" pitchFamily="2" charset="2"/>
              <a:buChar char="§"/>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5" name="Text Placeholder 15">
            <a:extLst>
              <a:ext uri="{FF2B5EF4-FFF2-40B4-BE49-F238E27FC236}">
                <a16:creationId xmlns:a16="http://schemas.microsoft.com/office/drawing/2014/main" id="{6FDABE81-9DD6-9459-5C17-4B6F7AF8FA42}"/>
              </a:ext>
            </a:extLst>
          </p:cNvPr>
          <p:cNvSpPr>
            <a:spLocks noGrp="1"/>
          </p:cNvSpPr>
          <p:nvPr>
            <p:ph type="body" sz="quarter" idx="28" hasCustomPrompt="1"/>
          </p:nvPr>
        </p:nvSpPr>
        <p:spPr>
          <a:xfrm rot="16200000">
            <a:off x="7015453" y="3656214"/>
            <a:ext cx="3600450" cy="629653"/>
          </a:xfrm>
          <a:solidFill>
            <a:srgbClr val="ED2881"/>
          </a:solidFill>
        </p:spPr>
        <p:txBody>
          <a:bodyPr anchor="ctr" anchorCtr="0">
            <a:normAutofit/>
          </a:bodyPr>
          <a:lstStyle>
            <a:lvl1pPr marL="0" indent="0" algn="ctr">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GB"/>
              <a:t>TITLE</a:t>
            </a:r>
          </a:p>
        </p:txBody>
      </p:sp>
      <p:sp>
        <p:nvSpPr>
          <p:cNvPr id="6" name="Title 1">
            <a:extLst>
              <a:ext uri="{FF2B5EF4-FFF2-40B4-BE49-F238E27FC236}">
                <a16:creationId xmlns:a16="http://schemas.microsoft.com/office/drawing/2014/main" id="{7A19132A-CDA1-5545-221E-1C4421554F6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11" name="Picture 10">
            <a:extLst>
              <a:ext uri="{FF2B5EF4-FFF2-40B4-BE49-F238E27FC236}">
                <a16:creationId xmlns:a16="http://schemas.microsoft.com/office/drawing/2014/main" id="{832160D6-2620-AF7A-22C1-D02D2847073D}"/>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13" name="Oval 12">
            <a:extLst>
              <a:ext uri="{FF2B5EF4-FFF2-40B4-BE49-F238E27FC236}">
                <a16:creationId xmlns:a16="http://schemas.microsoft.com/office/drawing/2014/main" id="{A41EFE78-A8DC-9DE2-FD4A-9672A841B2FF}"/>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7" name="Graphic 6" descr="Shield with solid fill">
            <a:extLst>
              <a:ext uri="{FF2B5EF4-FFF2-40B4-BE49-F238E27FC236}">
                <a16:creationId xmlns:a16="http://schemas.microsoft.com/office/drawing/2014/main" id="{A076B7FE-3FC3-F28C-F39C-D79A4A1AA5C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892A2DA6-F545-5793-28DA-59629607DBD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343616999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3 Boxes Tex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5DA9730-8C00-75E2-645E-D73934A7A874}"/>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7" name="Text Placeholder 15">
            <a:extLst>
              <a:ext uri="{FF2B5EF4-FFF2-40B4-BE49-F238E27FC236}">
                <a16:creationId xmlns:a16="http://schemas.microsoft.com/office/drawing/2014/main" id="{9593FA60-CC89-275E-D077-E0FAF39C6EA3}"/>
              </a:ext>
            </a:extLst>
          </p:cNvPr>
          <p:cNvSpPr>
            <a:spLocks noGrp="1"/>
          </p:cNvSpPr>
          <p:nvPr>
            <p:ph type="body" sz="quarter" idx="13"/>
          </p:nvPr>
        </p:nvSpPr>
        <p:spPr>
          <a:xfrm>
            <a:off x="579602" y="1974833"/>
            <a:ext cx="11308788" cy="306161"/>
          </a:xfrm>
        </p:spPr>
        <p:txBody>
          <a:bodyPr>
            <a:normAutofit/>
          </a:bodyPr>
          <a:lstStyle>
            <a:lvl1pPr marL="0" indent="0">
              <a:buNone/>
              <a:defRPr sz="2250"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8" name="Text Placeholder 11">
            <a:extLst>
              <a:ext uri="{FF2B5EF4-FFF2-40B4-BE49-F238E27FC236}">
                <a16:creationId xmlns:a16="http://schemas.microsoft.com/office/drawing/2014/main" id="{2C15946C-515D-8AEE-2A56-F9DAB7B651D9}"/>
              </a:ext>
            </a:extLst>
          </p:cNvPr>
          <p:cNvSpPr>
            <a:spLocks noGrp="1"/>
          </p:cNvSpPr>
          <p:nvPr>
            <p:ph type="body" sz="quarter" idx="14"/>
          </p:nvPr>
        </p:nvSpPr>
        <p:spPr>
          <a:xfrm>
            <a:off x="579602" y="2877910"/>
            <a:ext cx="3417068" cy="2942341"/>
          </a:xfrm>
          <a:solidFill>
            <a:srgbClr val="0E2432"/>
          </a:solidFill>
        </p:spPr>
        <p:txBody>
          <a:bodyPr lIns="720000" tIns="720000" rIns="720000" bIns="720000">
            <a:normAutofit/>
          </a:bodyPr>
          <a:lstStyle>
            <a:lvl1pPr marL="0" indent="0">
              <a:buClr>
                <a:schemeClr val="bg1"/>
              </a:buClr>
              <a:buFontTx/>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2" name="Text Placeholder 11">
            <a:extLst>
              <a:ext uri="{FF2B5EF4-FFF2-40B4-BE49-F238E27FC236}">
                <a16:creationId xmlns:a16="http://schemas.microsoft.com/office/drawing/2014/main" id="{00C2925F-85DF-CBD9-084F-FD5EF89744F3}"/>
              </a:ext>
            </a:extLst>
          </p:cNvPr>
          <p:cNvSpPr>
            <a:spLocks noGrp="1"/>
          </p:cNvSpPr>
          <p:nvPr>
            <p:ph type="body" sz="quarter" idx="25"/>
          </p:nvPr>
        </p:nvSpPr>
        <p:spPr>
          <a:xfrm>
            <a:off x="452546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14" name="Text Placeholder 11">
            <a:extLst>
              <a:ext uri="{FF2B5EF4-FFF2-40B4-BE49-F238E27FC236}">
                <a16:creationId xmlns:a16="http://schemas.microsoft.com/office/drawing/2014/main" id="{2799CDF9-D567-BBA5-DCA1-0D2C5FD1533E}"/>
              </a:ext>
            </a:extLst>
          </p:cNvPr>
          <p:cNvSpPr>
            <a:spLocks noGrp="1"/>
          </p:cNvSpPr>
          <p:nvPr>
            <p:ph type="body" sz="quarter" idx="27"/>
          </p:nvPr>
        </p:nvSpPr>
        <p:spPr>
          <a:xfrm>
            <a:off x="8471322" y="2877910"/>
            <a:ext cx="3417068" cy="2942341"/>
          </a:xfrm>
          <a:solidFill>
            <a:srgbClr val="0E2432"/>
          </a:solidFill>
        </p:spPr>
        <p:txBody>
          <a:bodyPr lIns="720000" tIns="720000" rIns="720000" bIns="720000">
            <a:normAutofit/>
          </a:bodyPr>
          <a:lstStyle>
            <a:lvl1pPr marL="0" indent="0">
              <a:buClr>
                <a:schemeClr val="bg1"/>
              </a:buClr>
              <a:buFont typeface="Wingdings" pitchFamily="2" charset="2"/>
              <a:buNone/>
              <a:defRPr sz="2250" b="0" i="0">
                <a:solidFill>
                  <a:schemeClr val="bg1"/>
                </a:solidFill>
                <a:latin typeface="Roboto" panose="02000000000000000000" pitchFamily="2" charset="0"/>
                <a:ea typeface="Roboto" panose="02000000000000000000" pitchFamily="2" charset="0"/>
                <a:cs typeface="Roboto" panose="02000000000000000000" pitchFamily="2" charset="0"/>
              </a:defRPr>
            </a:lvl1pPr>
          </a:lstStyle>
          <a:p>
            <a:pPr lvl="0"/>
            <a:r>
              <a:rPr lang="en-US"/>
              <a:t>Click to edit Master text styles</a:t>
            </a:r>
          </a:p>
        </p:txBody>
      </p:sp>
      <p:sp>
        <p:nvSpPr>
          <p:cNvPr id="2" name="Title 1">
            <a:extLst>
              <a:ext uri="{FF2B5EF4-FFF2-40B4-BE49-F238E27FC236}">
                <a16:creationId xmlns:a16="http://schemas.microsoft.com/office/drawing/2014/main" id="{A91D3B36-7DC7-49E5-68A5-825325B60826}"/>
              </a:ext>
            </a:extLst>
          </p:cNvPr>
          <p:cNvSpPr>
            <a:spLocks noGrp="1"/>
          </p:cNvSpPr>
          <p:nvPr>
            <p:ph type="title"/>
          </p:nvPr>
        </p:nvSpPr>
        <p:spPr>
          <a:xfrm>
            <a:off x="579602" y="449707"/>
            <a:ext cx="10245609" cy="910607"/>
          </a:xfrm>
        </p:spPr>
        <p:txBody>
          <a:bodyPr wrap="square" lIns="0" tIns="108000" bIns="108000" anchor="b" anchorCtr="0">
            <a:spAutoFit/>
          </a:bodyPr>
          <a:lstStyle>
            <a:lvl1pPr>
              <a:lnSpc>
                <a:spcPct val="80000"/>
              </a:lnSpc>
              <a:defRPr sz="5625"/>
            </a:lvl1pPr>
          </a:lstStyle>
          <a:p>
            <a:r>
              <a:rPr lang="en-US"/>
              <a:t>Click to edit Master title style</a:t>
            </a:r>
            <a:endParaRPr lang="en-GB"/>
          </a:p>
        </p:txBody>
      </p:sp>
      <p:pic>
        <p:nvPicPr>
          <p:cNvPr id="4" name="Picture 3">
            <a:extLst>
              <a:ext uri="{FF2B5EF4-FFF2-40B4-BE49-F238E27FC236}">
                <a16:creationId xmlns:a16="http://schemas.microsoft.com/office/drawing/2014/main" id="{D42CEDA0-A510-DD94-86A3-B7E59A34D89A}"/>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9" name="Oval 8">
            <a:extLst>
              <a:ext uri="{FF2B5EF4-FFF2-40B4-BE49-F238E27FC236}">
                <a16:creationId xmlns:a16="http://schemas.microsoft.com/office/drawing/2014/main" id="{7965B55D-982B-875D-42F6-8E06AD6AD276}"/>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pic>
        <p:nvPicPr>
          <p:cNvPr id="3" name="Graphic 2" descr="Shield with solid fill">
            <a:extLst>
              <a:ext uri="{FF2B5EF4-FFF2-40B4-BE49-F238E27FC236}">
                <a16:creationId xmlns:a16="http://schemas.microsoft.com/office/drawing/2014/main" id="{BD7B44B4-8B88-6F13-3438-B1A1E475400D}"/>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CE9FB144-AB7D-46B8-CBFB-2DDF039AD8E5}"/>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4279154542"/>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Table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FE525A9-8289-9C57-5C2E-6F384E06DCB0}"/>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9"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1"/>
                </a:solidFill>
              </a:defRPr>
            </a:lvl1pPr>
          </a:lstStyle>
          <a:p>
            <a:r>
              <a:rPr lang="en-US"/>
              <a:t>Click icon to add table</a:t>
            </a:r>
          </a:p>
        </p:txBody>
      </p:sp>
      <p:pic>
        <p:nvPicPr>
          <p:cNvPr id="2" name="Picture 1" descr="A white letter on a black background&#10;&#10;Description automatically generated">
            <a:extLst>
              <a:ext uri="{FF2B5EF4-FFF2-40B4-BE49-F238E27FC236}">
                <a16:creationId xmlns:a16="http://schemas.microsoft.com/office/drawing/2014/main" id="{FEF6903B-52D3-E90B-66A6-C16B4F2A0A60}"/>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047D550-88BE-E1ED-6CB7-03DAC83C11C1}"/>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6" name="Text Placeholder 14">
            <a:extLst>
              <a:ext uri="{FF2B5EF4-FFF2-40B4-BE49-F238E27FC236}">
                <a16:creationId xmlns:a16="http://schemas.microsoft.com/office/drawing/2014/main" id="{D1902F3F-28BC-DADA-EA90-864F542FBCEA}"/>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424371727"/>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able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4956E6BB-87E4-2914-06C8-5E1BF5393C6B}"/>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US"/>
              <a:t>Click to edit Master title style</a:t>
            </a:r>
            <a:endParaRPr lang="en-GB"/>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3" name="Table Placeholder 2">
            <a:extLst>
              <a:ext uri="{FF2B5EF4-FFF2-40B4-BE49-F238E27FC236}">
                <a16:creationId xmlns:a16="http://schemas.microsoft.com/office/drawing/2014/main" id="{473B0664-E254-D7EE-EC3B-D7E56817B9C4}"/>
              </a:ext>
            </a:extLst>
          </p:cNvPr>
          <p:cNvSpPr>
            <a:spLocks noGrp="1"/>
          </p:cNvSpPr>
          <p:nvPr>
            <p:ph type="tbl" sz="quarter" idx="15"/>
          </p:nvPr>
        </p:nvSpPr>
        <p:spPr>
          <a:xfrm>
            <a:off x="579602" y="1897261"/>
            <a:ext cx="11308789" cy="4229100"/>
          </a:xfrm>
        </p:spPr>
        <p:txBody>
          <a:bodyPr/>
          <a:lstStyle>
            <a:lvl1pPr marL="0" indent="0">
              <a:buFontTx/>
              <a:buNone/>
              <a:defRPr>
                <a:solidFill>
                  <a:schemeClr val="bg2">
                    <a:lumMod val="50000"/>
                  </a:schemeClr>
                </a:solidFill>
              </a:defRPr>
            </a:lvl1pPr>
          </a:lstStyle>
          <a:p>
            <a:r>
              <a:rPr lang="en-US"/>
              <a:t>Click icon to add table</a:t>
            </a:r>
          </a:p>
        </p:txBody>
      </p:sp>
      <p:pic>
        <p:nvPicPr>
          <p:cNvPr id="4" name="Graphic 3" descr="Shield with solid fill">
            <a:extLst>
              <a:ext uri="{FF2B5EF4-FFF2-40B4-BE49-F238E27FC236}">
                <a16:creationId xmlns:a16="http://schemas.microsoft.com/office/drawing/2014/main" id="{3CB8805A-7337-55BE-4048-652EC94D0C3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5" name="Text Placeholder 14">
            <a:extLst>
              <a:ext uri="{FF2B5EF4-FFF2-40B4-BE49-F238E27FC236}">
                <a16:creationId xmlns:a16="http://schemas.microsoft.com/office/drawing/2014/main" id="{F9124CCF-BE99-4276-5941-465DDDB41C49}"/>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638818069"/>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Graph Slide Dark">
    <p:bg>
      <p:bgPr>
        <a:solidFill>
          <a:srgbClr val="0E243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43D77ED-836A-35A2-F002-87EEF4329A66}"/>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84654" y="449707"/>
            <a:ext cx="11584782" cy="910607"/>
          </a:xfrm>
        </p:spPr>
        <p:txBody>
          <a:bodyPr wrap="square" lIns="0" tIns="108000" bIns="108000" anchor="b" anchorCtr="0">
            <a:spAutoFit/>
          </a:bodyPr>
          <a:lstStyle>
            <a:lvl1pPr>
              <a:lnSpc>
                <a:spcPct val="80000"/>
              </a:lnSpc>
              <a:defRPr sz="5625">
                <a:solidFill>
                  <a:schemeClr val="bg1"/>
                </a:solidFill>
              </a:defRPr>
            </a:lvl1pPr>
          </a:lstStyle>
          <a:p>
            <a:r>
              <a:rPr lang="en-US"/>
              <a:t>Click to edit Master title style</a:t>
            </a:r>
            <a:endParaRPr lang="en-GB"/>
          </a:p>
        </p:txBody>
      </p:sp>
      <p:sp>
        <p:nvSpPr>
          <p:cNvPr id="2" name="Chart Placeholder 4">
            <a:extLst>
              <a:ext uri="{FF2B5EF4-FFF2-40B4-BE49-F238E27FC236}">
                <a16:creationId xmlns:a16="http://schemas.microsoft.com/office/drawing/2014/main" id="{308C7F60-D4C5-48A8-873E-511E00DDEF28}"/>
              </a:ext>
            </a:extLst>
          </p:cNvPr>
          <p:cNvSpPr>
            <a:spLocks noGrp="1"/>
          </p:cNvSpPr>
          <p:nvPr>
            <p:ph type="chart" sz="quarter" idx="23"/>
          </p:nvPr>
        </p:nvSpPr>
        <p:spPr>
          <a:xfrm>
            <a:off x="584655" y="1868090"/>
            <a:ext cx="11303736" cy="4195763"/>
          </a:xfrm>
        </p:spPr>
        <p:txBody>
          <a:bodyPr/>
          <a:lstStyle>
            <a:lvl1pPr marL="0" indent="0">
              <a:buFontTx/>
              <a:buNone/>
              <a:defRPr>
                <a:solidFill>
                  <a:schemeClr val="bg1"/>
                </a:solidFill>
              </a:defRPr>
            </a:lvl1pPr>
          </a:lstStyle>
          <a:p>
            <a:r>
              <a:rPr lang="en-US"/>
              <a:t>Click icon to add chart</a:t>
            </a:r>
            <a:endParaRPr lang="en-GB"/>
          </a:p>
        </p:txBody>
      </p:sp>
      <p:pic>
        <p:nvPicPr>
          <p:cNvPr id="4" name="Picture 3" descr="A white letter on a black background&#10;&#10;Description automatically generated">
            <a:extLst>
              <a:ext uri="{FF2B5EF4-FFF2-40B4-BE49-F238E27FC236}">
                <a16:creationId xmlns:a16="http://schemas.microsoft.com/office/drawing/2014/main" id="{46828AB7-4D6C-F292-9DE9-740E3A257746}"/>
              </a:ext>
            </a:extLst>
          </p:cNvPr>
          <p:cNvPicPr>
            <a:picLocks noChangeAspect="1"/>
          </p:cNvPicPr>
          <p:nvPr userDrawn="1"/>
        </p:nvPicPr>
        <p:blipFill>
          <a:blip r:embed="rId2"/>
          <a:stretch>
            <a:fillRect/>
          </a:stretch>
        </p:blipFill>
        <p:spPr>
          <a:xfrm>
            <a:off x="11255143" y="296466"/>
            <a:ext cx="633247" cy="189974"/>
          </a:xfrm>
          <a:prstGeom prst="rect">
            <a:avLst/>
          </a:prstGeom>
        </p:spPr>
      </p:pic>
      <p:pic>
        <p:nvPicPr>
          <p:cNvPr id="5" name="Graphic 4" descr="Shield with solid fill">
            <a:extLst>
              <a:ext uri="{FF2B5EF4-FFF2-40B4-BE49-F238E27FC236}">
                <a16:creationId xmlns:a16="http://schemas.microsoft.com/office/drawing/2014/main" id="{938572DB-3710-710C-A68E-22C7A59DCA2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8" name="Text Placeholder 14">
            <a:extLst>
              <a:ext uri="{FF2B5EF4-FFF2-40B4-BE49-F238E27FC236}">
                <a16:creationId xmlns:a16="http://schemas.microsoft.com/office/drawing/2014/main" id="{1DAFAA10-001D-6150-9F09-6B372C29D7C3}"/>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2610507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Graph Slide Light">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47DB437-AE7A-1DAA-7D05-0049C3794D4C}"/>
              </a:ext>
            </a:extLst>
          </p:cNvPr>
          <p:cNvSpPr/>
          <p:nvPr userDrawn="1"/>
        </p:nvSpPr>
        <p:spPr>
          <a:xfrm rot="16200000">
            <a:off x="-3277195" y="3277195"/>
            <a:ext cx="6858000" cy="303610"/>
          </a:xfrm>
          <a:prstGeom prst="rect">
            <a:avLst/>
          </a:prstGeom>
          <a:solidFill>
            <a:srgbClr val="ED288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sz="675" b="0" i="0">
              <a:latin typeface="Roboto" panose="02000000000000000000" pitchFamily="2" charset="0"/>
            </a:endParaRPr>
          </a:p>
        </p:txBody>
      </p:sp>
      <p:sp>
        <p:nvSpPr>
          <p:cNvPr id="12" name="Oval 11">
            <a:extLst>
              <a:ext uri="{FF2B5EF4-FFF2-40B4-BE49-F238E27FC236}">
                <a16:creationId xmlns:a16="http://schemas.microsoft.com/office/drawing/2014/main" id="{EB2FD1D7-AA35-7CC8-8F0C-57A9CED53FE7}"/>
              </a:ext>
            </a:extLst>
          </p:cNvPr>
          <p:cNvSpPr/>
          <p:nvPr userDrawn="1"/>
        </p:nvSpPr>
        <p:spPr>
          <a:xfrm>
            <a:off x="11682055" y="6355199"/>
            <a:ext cx="412671" cy="412671"/>
          </a:xfrm>
          <a:prstGeom prst="ellipse">
            <a:avLst/>
          </a:prstGeom>
          <a:solidFill>
            <a:srgbClr val="0E2432"/>
          </a:solidFill>
          <a:ln>
            <a:noFill/>
          </a:ln>
        </p:spPr>
        <p:style>
          <a:lnRef idx="2">
            <a:schemeClr val="accent1">
              <a:shade val="15000"/>
            </a:schemeClr>
          </a:lnRef>
          <a:fillRef idx="1">
            <a:schemeClr val="accent1"/>
          </a:fillRef>
          <a:effectRef idx="0">
            <a:schemeClr val="accent1"/>
          </a:effectRef>
          <a:fontRef idx="minor">
            <a:schemeClr val="lt1"/>
          </a:fontRef>
        </p:style>
        <p:txBody>
          <a:bodyPr lIns="27000" tIns="40500" rIns="13500" bIns="40500"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fld id="{CF4433A5-733D-1844-8334-25B1871A3E4B}" type="slidenum">
              <a:rPr lang="en-GB" sz="1125" b="0" i="0" smtClean="0">
                <a:latin typeface="Roboto" panose="02000000000000000000" pitchFamily="2" charset="0"/>
                <a:ea typeface="Roboto" panose="02000000000000000000" pitchFamily="2" charset="0"/>
                <a:cs typeface="Roboto" panose="02000000000000000000" pitchFamily="2" charset="0"/>
              </a:rPr>
              <a:pPr marL="0" marR="0" lvl="0" indent="0" algn="ctr" defTabSz="914377" rtl="0" eaLnBrk="1" fontAlgn="auto" latinLnBrk="0" hangingPunct="1">
                <a:lnSpc>
                  <a:spcPct val="100000"/>
                </a:lnSpc>
                <a:spcBef>
                  <a:spcPts val="0"/>
                </a:spcBef>
                <a:spcAft>
                  <a:spcPts val="0"/>
                </a:spcAft>
                <a:buClrTx/>
                <a:buSzTx/>
                <a:buFontTx/>
                <a:buNone/>
                <a:tabLst/>
                <a:defRPr/>
              </a:pPr>
              <a:t>‹#›</a:t>
            </a:fld>
            <a:endParaRPr lang="en-GB" sz="1125" b="0" i="0">
              <a:latin typeface="Roboto" panose="02000000000000000000" pitchFamily="2" charset="0"/>
              <a:ea typeface="Roboto" panose="02000000000000000000" pitchFamily="2" charset="0"/>
              <a:cs typeface="Roboto" panose="02000000000000000000" pitchFamily="2" charset="0"/>
            </a:endParaRPr>
          </a:p>
        </p:txBody>
      </p:sp>
      <p:sp>
        <p:nvSpPr>
          <p:cNvPr id="14" name="Title 1">
            <a:extLst>
              <a:ext uri="{FF2B5EF4-FFF2-40B4-BE49-F238E27FC236}">
                <a16:creationId xmlns:a16="http://schemas.microsoft.com/office/drawing/2014/main" id="{E44749F7-D5E3-E230-4B81-974C072BB7C0}"/>
              </a:ext>
            </a:extLst>
          </p:cNvPr>
          <p:cNvSpPr>
            <a:spLocks noGrp="1"/>
          </p:cNvSpPr>
          <p:nvPr>
            <p:ph type="title"/>
          </p:nvPr>
        </p:nvSpPr>
        <p:spPr>
          <a:xfrm>
            <a:off x="579602" y="449707"/>
            <a:ext cx="11308788" cy="910607"/>
          </a:xfrm>
        </p:spPr>
        <p:txBody>
          <a:bodyPr wrap="square" lIns="0" tIns="108000" bIns="108000" anchor="b" anchorCtr="0">
            <a:spAutoFit/>
          </a:bodyPr>
          <a:lstStyle>
            <a:lvl1pPr>
              <a:lnSpc>
                <a:spcPct val="80000"/>
              </a:lnSpc>
              <a:defRPr sz="5625">
                <a:solidFill>
                  <a:srgbClr val="0E2432"/>
                </a:solidFill>
              </a:defRPr>
            </a:lvl1pPr>
          </a:lstStyle>
          <a:p>
            <a:r>
              <a:rPr lang="en-US"/>
              <a:t>Click to edit Master title style</a:t>
            </a:r>
            <a:endParaRPr lang="en-GB"/>
          </a:p>
        </p:txBody>
      </p:sp>
      <p:pic>
        <p:nvPicPr>
          <p:cNvPr id="17" name="Picture 16">
            <a:extLst>
              <a:ext uri="{FF2B5EF4-FFF2-40B4-BE49-F238E27FC236}">
                <a16:creationId xmlns:a16="http://schemas.microsoft.com/office/drawing/2014/main" id="{AD857617-FAD3-2103-6059-389017A150A9}"/>
              </a:ext>
            </a:extLst>
          </p:cNvPr>
          <p:cNvPicPr>
            <a:picLocks noChangeAspect="1"/>
          </p:cNvPicPr>
          <p:nvPr userDrawn="1"/>
        </p:nvPicPr>
        <p:blipFill>
          <a:blip r:embed="rId2"/>
          <a:srcRect/>
          <a:stretch/>
        </p:blipFill>
        <p:spPr>
          <a:xfrm>
            <a:off x="11255144" y="296466"/>
            <a:ext cx="633246" cy="189974"/>
          </a:xfrm>
          <a:prstGeom prst="rect">
            <a:avLst/>
          </a:prstGeom>
        </p:spPr>
      </p:pic>
      <p:sp>
        <p:nvSpPr>
          <p:cNvPr id="5" name="Chart Placeholder 4">
            <a:extLst>
              <a:ext uri="{FF2B5EF4-FFF2-40B4-BE49-F238E27FC236}">
                <a16:creationId xmlns:a16="http://schemas.microsoft.com/office/drawing/2014/main" id="{54BCE7E5-E5A6-1383-5D81-2D622B781FA6}"/>
              </a:ext>
            </a:extLst>
          </p:cNvPr>
          <p:cNvSpPr>
            <a:spLocks noGrp="1"/>
          </p:cNvSpPr>
          <p:nvPr>
            <p:ph type="chart" sz="quarter" idx="23"/>
          </p:nvPr>
        </p:nvSpPr>
        <p:spPr>
          <a:xfrm>
            <a:off x="579602" y="1868090"/>
            <a:ext cx="11308789" cy="4195763"/>
          </a:xfrm>
        </p:spPr>
        <p:txBody>
          <a:bodyPr/>
          <a:lstStyle>
            <a:lvl1pPr marL="0" indent="0">
              <a:buFontTx/>
              <a:buNone/>
              <a:defRPr>
                <a:solidFill>
                  <a:schemeClr val="bg2">
                    <a:lumMod val="50000"/>
                  </a:schemeClr>
                </a:solidFill>
              </a:defRPr>
            </a:lvl1pPr>
          </a:lstStyle>
          <a:p>
            <a:r>
              <a:rPr lang="en-US"/>
              <a:t>Click icon to add chart</a:t>
            </a:r>
            <a:endParaRPr lang="en-GB"/>
          </a:p>
        </p:txBody>
      </p:sp>
      <p:pic>
        <p:nvPicPr>
          <p:cNvPr id="3" name="Graphic 2" descr="Shield with solid fill">
            <a:extLst>
              <a:ext uri="{FF2B5EF4-FFF2-40B4-BE49-F238E27FC236}">
                <a16:creationId xmlns:a16="http://schemas.microsoft.com/office/drawing/2014/main" id="{0C7B521C-9447-2A44-B564-599E3069B89F}"/>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4" name="Text Placeholder 14">
            <a:extLst>
              <a:ext uri="{FF2B5EF4-FFF2-40B4-BE49-F238E27FC236}">
                <a16:creationId xmlns:a16="http://schemas.microsoft.com/office/drawing/2014/main" id="{1D4763D0-2070-B532-EC75-CB9AA07F5E56}"/>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2">
                    <a:lumMod val="50000"/>
                  </a:schemeClr>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110364281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Title Cover 1">
    <p:bg>
      <p:bgPr>
        <a:solidFill>
          <a:srgbClr val="132433"/>
        </a:solidFill>
        <a:effectLst/>
      </p:bgPr>
    </p:bg>
    <p:spTree>
      <p:nvGrpSpPr>
        <p:cNvPr id="1" name=""/>
        <p:cNvGrpSpPr/>
        <p:nvPr/>
      </p:nvGrpSpPr>
      <p:grpSpPr>
        <a:xfrm>
          <a:off x="0" y="0"/>
          <a:ext cx="0" cy="0"/>
          <a:chOff x="0" y="0"/>
          <a:chExt cx="0" cy="0"/>
        </a:xfrm>
      </p:grpSpPr>
      <p:sp>
        <p:nvSpPr>
          <p:cNvPr id="4" name="Picture Placeholder 9">
            <a:extLst>
              <a:ext uri="{FF2B5EF4-FFF2-40B4-BE49-F238E27FC236}">
                <a16:creationId xmlns:a16="http://schemas.microsoft.com/office/drawing/2014/main" id="{9A2C4D64-0522-5CD6-A7D7-A4C3AA5C8A36}"/>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2" name="Title 1">
            <a:extLst>
              <a:ext uri="{FF2B5EF4-FFF2-40B4-BE49-F238E27FC236}">
                <a16:creationId xmlns:a16="http://schemas.microsoft.com/office/drawing/2014/main" id="{20CB769B-D8C0-E440-000D-7056F8A40255}"/>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3" name="Subtitle 2">
            <a:extLst>
              <a:ext uri="{FF2B5EF4-FFF2-40B4-BE49-F238E27FC236}">
                <a16:creationId xmlns:a16="http://schemas.microsoft.com/office/drawing/2014/main" id="{382316F6-B56E-FE3E-F9FF-67945302F761}"/>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1" name="Picture 10" descr="A white letter on a black background&#10;&#10;Description automatically generated">
            <a:extLst>
              <a:ext uri="{FF2B5EF4-FFF2-40B4-BE49-F238E27FC236}">
                <a16:creationId xmlns:a16="http://schemas.microsoft.com/office/drawing/2014/main" id="{7C34BE7C-2ECE-EE0B-45B4-81104861A751}"/>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9" name="Graphic 8" descr="Shield with solid fill">
            <a:extLst>
              <a:ext uri="{FF2B5EF4-FFF2-40B4-BE49-F238E27FC236}">
                <a16:creationId xmlns:a16="http://schemas.microsoft.com/office/drawing/2014/main" id="{BEC82AA9-8E64-F89E-390C-C44E65F8B2EB}"/>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10" name="Text Placeholder 14">
            <a:extLst>
              <a:ext uri="{FF2B5EF4-FFF2-40B4-BE49-F238E27FC236}">
                <a16:creationId xmlns:a16="http://schemas.microsoft.com/office/drawing/2014/main" id="{AA24DEEF-ED4F-9416-6F13-CC561DE0782D}"/>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983673672"/>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1_Title Cover 2">
    <p:bg>
      <p:bgPr>
        <a:solidFill>
          <a:srgbClr val="ED2881"/>
        </a:solidFill>
        <a:effectLst/>
      </p:bgPr>
    </p:bg>
    <p:spTree>
      <p:nvGrpSpPr>
        <p:cNvPr id="1" name=""/>
        <p:cNvGrpSpPr/>
        <p:nvPr/>
      </p:nvGrpSpPr>
      <p:grpSpPr>
        <a:xfrm>
          <a:off x="0" y="0"/>
          <a:ext cx="0" cy="0"/>
          <a:chOff x="0" y="0"/>
          <a:chExt cx="0" cy="0"/>
        </a:xfrm>
      </p:grpSpPr>
      <p:sp>
        <p:nvSpPr>
          <p:cNvPr id="13" name="Picture Placeholder 9">
            <a:extLst>
              <a:ext uri="{FF2B5EF4-FFF2-40B4-BE49-F238E27FC236}">
                <a16:creationId xmlns:a16="http://schemas.microsoft.com/office/drawing/2014/main" id="{5805EDAC-30D0-2BE6-1A68-3E83E2A4D464}"/>
              </a:ext>
            </a:extLst>
          </p:cNvPr>
          <p:cNvSpPr>
            <a:spLocks noGrp="1"/>
          </p:cNvSpPr>
          <p:nvPr>
            <p:ph type="pic" sz="quarter" idx="13"/>
          </p:nvPr>
        </p:nvSpPr>
        <p:spPr>
          <a:xfrm>
            <a:off x="6096000" y="0"/>
            <a:ext cx="6096000" cy="6858000"/>
          </a:xfrm>
          <a:solidFill>
            <a:srgbClr val="EFEFEF"/>
          </a:solidFill>
        </p:spPr>
        <p:txBody>
          <a:bodyPr lIns="360000" tIns="2880000" rIns="360000" bIns="360000" anchor="t" anchorCtr="0">
            <a:normAutofit/>
          </a:bodyPr>
          <a:lstStyle>
            <a:lvl1pPr marL="0" indent="0" algn="ctr">
              <a:buNone/>
              <a:defRPr sz="2025" b="0" i="0">
                <a:solidFill>
                  <a:schemeClr val="bg2">
                    <a:lumMod val="50000"/>
                  </a:schemeClr>
                </a:solidFill>
                <a:latin typeface="Roboto" panose="02000000000000000000" pitchFamily="2" charset="0"/>
                <a:ea typeface="Roboto" panose="02000000000000000000" pitchFamily="2" charset="0"/>
                <a:cs typeface="Roboto" panose="02000000000000000000" pitchFamily="2" charset="0"/>
              </a:defRPr>
            </a:lvl1pPr>
          </a:lstStyle>
          <a:p>
            <a:r>
              <a:rPr lang="en-US"/>
              <a:t>Click icon to add picture</a:t>
            </a:r>
            <a:endParaRPr lang="en-GB"/>
          </a:p>
        </p:txBody>
      </p:sp>
      <p:sp>
        <p:nvSpPr>
          <p:cNvPr id="14" name="Title 1">
            <a:extLst>
              <a:ext uri="{FF2B5EF4-FFF2-40B4-BE49-F238E27FC236}">
                <a16:creationId xmlns:a16="http://schemas.microsoft.com/office/drawing/2014/main" id="{F8EBE98C-3104-E995-1980-F48907B8EA5B}"/>
              </a:ext>
            </a:extLst>
          </p:cNvPr>
          <p:cNvSpPr>
            <a:spLocks noGrp="1"/>
          </p:cNvSpPr>
          <p:nvPr>
            <p:ph type="ctrTitle" hasCustomPrompt="1"/>
          </p:nvPr>
        </p:nvSpPr>
        <p:spPr>
          <a:xfrm>
            <a:off x="589531" y="1201558"/>
            <a:ext cx="4959507" cy="2397749"/>
          </a:xfrm>
        </p:spPr>
        <p:txBody>
          <a:bodyPr anchor="b"/>
          <a:lstStyle>
            <a:lvl1pPr algn="l">
              <a:lnSpc>
                <a:spcPct val="80000"/>
              </a:lnSpc>
              <a:defRPr sz="6000">
                <a:ln>
                  <a:noFill/>
                </a:ln>
                <a:solidFill>
                  <a:schemeClr val="bg1"/>
                </a:solidFill>
              </a:defRPr>
            </a:lvl1pPr>
          </a:lstStyle>
          <a:p>
            <a:r>
              <a:rPr lang="en-GB"/>
              <a:t>Click to </a:t>
            </a:r>
            <a:br>
              <a:rPr lang="en-GB"/>
            </a:br>
            <a:r>
              <a:rPr lang="en-GB"/>
              <a:t>edit Master </a:t>
            </a:r>
            <a:br>
              <a:rPr lang="en-GB"/>
            </a:br>
            <a:r>
              <a:rPr lang="en-GB"/>
              <a:t>title style</a:t>
            </a:r>
          </a:p>
        </p:txBody>
      </p:sp>
      <p:sp>
        <p:nvSpPr>
          <p:cNvPr id="15" name="Subtitle 2">
            <a:extLst>
              <a:ext uri="{FF2B5EF4-FFF2-40B4-BE49-F238E27FC236}">
                <a16:creationId xmlns:a16="http://schemas.microsoft.com/office/drawing/2014/main" id="{A4573E6E-E486-28B0-DECC-0F0B5B8FBFB6}"/>
              </a:ext>
            </a:extLst>
          </p:cNvPr>
          <p:cNvSpPr>
            <a:spLocks noGrp="1"/>
          </p:cNvSpPr>
          <p:nvPr>
            <p:ph type="subTitle" idx="1" hasCustomPrompt="1"/>
          </p:nvPr>
        </p:nvSpPr>
        <p:spPr>
          <a:xfrm>
            <a:off x="589531" y="4224674"/>
            <a:ext cx="4959507" cy="919258"/>
          </a:xfrm>
        </p:spPr>
        <p:txBody>
          <a:bodyPr wrap="square" lIns="0" tIns="180000" bIns="72000">
            <a:spAutoFit/>
          </a:bodyPr>
          <a:lstStyle>
            <a:lvl1pPr marL="0" indent="0" algn="l">
              <a:buNone/>
              <a:defRPr sz="2400" b="0" i="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6" indent="0" algn="ctr">
              <a:buNone/>
              <a:defRPr sz="2000"/>
            </a:lvl2pPr>
            <a:lvl3pPr marL="914411" indent="0" algn="ctr">
              <a:buNone/>
              <a:defRPr sz="1800"/>
            </a:lvl3pPr>
            <a:lvl4pPr marL="1371617" indent="0" algn="ctr">
              <a:buNone/>
              <a:defRPr sz="1600"/>
            </a:lvl4pPr>
            <a:lvl5pPr marL="1828823" indent="0" algn="ctr">
              <a:buNone/>
              <a:defRPr sz="1600"/>
            </a:lvl5pPr>
            <a:lvl6pPr marL="2286029" indent="0" algn="ctr">
              <a:buNone/>
              <a:defRPr sz="1600"/>
            </a:lvl6pPr>
            <a:lvl7pPr marL="2743234" indent="0" algn="ctr">
              <a:buNone/>
              <a:defRPr sz="1600"/>
            </a:lvl7pPr>
            <a:lvl8pPr marL="3200440" indent="0" algn="ctr">
              <a:buNone/>
              <a:defRPr sz="1600"/>
            </a:lvl8pPr>
            <a:lvl9pPr marL="3657646" indent="0" algn="ctr">
              <a:buNone/>
              <a:defRPr sz="1600"/>
            </a:lvl9pPr>
          </a:lstStyle>
          <a:p>
            <a:r>
              <a:rPr lang="en-GB"/>
              <a:t>CLICK TO EDIT MASTER SUBTITLE STYLE</a:t>
            </a:r>
          </a:p>
        </p:txBody>
      </p:sp>
      <p:pic>
        <p:nvPicPr>
          <p:cNvPr id="16" name="Picture 15" descr="A white letter on a black background&#10;&#10;Description automatically generated">
            <a:extLst>
              <a:ext uri="{FF2B5EF4-FFF2-40B4-BE49-F238E27FC236}">
                <a16:creationId xmlns:a16="http://schemas.microsoft.com/office/drawing/2014/main" id="{2B8541B5-0284-14F3-FDEC-CA33840AC055}"/>
              </a:ext>
            </a:extLst>
          </p:cNvPr>
          <p:cNvPicPr>
            <a:picLocks noChangeAspect="1"/>
          </p:cNvPicPr>
          <p:nvPr userDrawn="1"/>
        </p:nvPicPr>
        <p:blipFill>
          <a:blip r:embed="rId2"/>
          <a:stretch>
            <a:fillRect/>
          </a:stretch>
        </p:blipFill>
        <p:spPr>
          <a:xfrm>
            <a:off x="589531" y="578641"/>
            <a:ext cx="1147475" cy="344242"/>
          </a:xfrm>
          <a:prstGeom prst="rect">
            <a:avLst/>
          </a:prstGeom>
        </p:spPr>
      </p:pic>
      <p:pic>
        <p:nvPicPr>
          <p:cNvPr id="2" name="Graphic 1" descr="Shield with solid fill">
            <a:extLst>
              <a:ext uri="{FF2B5EF4-FFF2-40B4-BE49-F238E27FC236}">
                <a16:creationId xmlns:a16="http://schemas.microsoft.com/office/drawing/2014/main" id="{FCDE5AAB-18F8-1114-96DE-70CE2864B735}"/>
              </a:ext>
            </a:extLst>
          </p:cNvPr>
          <p:cNvPicPr>
            <a:picLocks noChangeAspect="1"/>
          </p:cNvPicPr>
          <p:nvPr userDrawn="1"/>
        </p:nvPicPr>
        <p:blipFill>
          <a:blip>
            <a:extLst>
              <a:ext uri="{96DAC541-7B7A-43D3-8B79-37D633B846F1}">
                <asvg:svgBlip xmlns:asvg="http://schemas.microsoft.com/office/drawing/2016/SVG/main" r:embed="rId3"/>
              </a:ext>
            </a:extLst>
          </a:blip>
          <a:stretch>
            <a:fillRect/>
          </a:stretch>
        </p:blipFill>
        <p:spPr>
          <a:xfrm>
            <a:off x="54062" y="6621796"/>
            <a:ext cx="186678" cy="186678"/>
          </a:xfrm>
          <a:prstGeom prst="rect">
            <a:avLst/>
          </a:prstGeom>
        </p:spPr>
      </p:pic>
      <p:sp>
        <p:nvSpPr>
          <p:cNvPr id="3" name="Text Placeholder 14">
            <a:extLst>
              <a:ext uri="{FF2B5EF4-FFF2-40B4-BE49-F238E27FC236}">
                <a16:creationId xmlns:a16="http://schemas.microsoft.com/office/drawing/2014/main" id="{F0AB92F0-854C-27E9-99D2-F531A45CB5BF}"/>
              </a:ext>
            </a:extLst>
          </p:cNvPr>
          <p:cNvSpPr>
            <a:spLocks noGrp="1"/>
          </p:cNvSpPr>
          <p:nvPr>
            <p:ph type="body" sz="quarter" idx="10" hasCustomPrompt="1"/>
          </p:nvPr>
        </p:nvSpPr>
        <p:spPr>
          <a:xfrm>
            <a:off x="303609" y="6621661"/>
            <a:ext cx="2078518" cy="186928"/>
          </a:xfrm>
        </p:spPr>
        <p:txBody>
          <a:bodyPr lIns="251999" tIns="72000" anchor="ctr" anchorCtr="0">
            <a:noAutofit/>
          </a:bodyPr>
          <a:lstStyle>
            <a:lvl1pPr marL="0" indent="0">
              <a:buFontTx/>
              <a:buNone/>
              <a:defRPr sz="1050">
                <a:solidFill>
                  <a:schemeClr val="bg1"/>
                </a:solidFill>
              </a:defRPr>
            </a:lvl1pPr>
            <a:lvl2pPr marL="457206" indent="0">
              <a:buFontTx/>
              <a:buNone/>
              <a:defRPr sz="1050">
                <a:solidFill>
                  <a:schemeClr val="bg1"/>
                </a:solidFill>
              </a:defRPr>
            </a:lvl2pPr>
            <a:lvl3pPr marL="914411" indent="0">
              <a:buFontTx/>
              <a:buNone/>
              <a:defRPr sz="1050">
                <a:solidFill>
                  <a:schemeClr val="bg1"/>
                </a:solidFill>
              </a:defRPr>
            </a:lvl3pPr>
            <a:lvl4pPr marL="1371617" indent="0">
              <a:buFontTx/>
              <a:buNone/>
              <a:defRPr sz="1050">
                <a:solidFill>
                  <a:schemeClr val="bg1"/>
                </a:solidFill>
              </a:defRPr>
            </a:lvl4pPr>
            <a:lvl5pPr marL="1828823" indent="0">
              <a:buFontTx/>
              <a:buNone/>
              <a:defRPr sz="1050">
                <a:solidFill>
                  <a:schemeClr val="bg1"/>
                </a:solidFill>
              </a:defRPr>
            </a:lvl5pPr>
          </a:lstStyle>
          <a:p>
            <a:pPr lvl="0"/>
            <a:r>
              <a:rPr lang="en-GB"/>
              <a:t>Confidential | Internal | Public</a:t>
            </a:r>
          </a:p>
        </p:txBody>
      </p:sp>
    </p:spTree>
    <p:extLst>
      <p:ext uri="{BB962C8B-B14F-4D97-AF65-F5344CB8AC3E}">
        <p14:creationId xmlns:p14="http://schemas.microsoft.com/office/powerpoint/2010/main" val="82928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_rels/slideMaster2.xml.rels><?xml version="1.0" encoding="UTF-8" standalone="yes"?>
<Relationships xmlns="http://schemas.openxmlformats.org/package/2006/relationships"><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9" Type="http://schemas.openxmlformats.org/officeDocument/2006/relationships/slideLayout" Target="../slideLayouts/slideLayout67.xml"/><Relationship Id="rId21" Type="http://schemas.openxmlformats.org/officeDocument/2006/relationships/slideLayout" Target="../slideLayouts/slideLayout49.xml"/><Relationship Id="rId34" Type="http://schemas.openxmlformats.org/officeDocument/2006/relationships/slideLayout" Target="../slideLayouts/slideLayout62.xml"/><Relationship Id="rId42" Type="http://schemas.openxmlformats.org/officeDocument/2006/relationships/theme" Target="../theme/theme2.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slideLayout" Target="../slideLayouts/slideLayout48.xml"/><Relationship Id="rId29" Type="http://schemas.openxmlformats.org/officeDocument/2006/relationships/slideLayout" Target="../slideLayouts/slideLayout57.xml"/><Relationship Id="rId41" Type="http://schemas.openxmlformats.org/officeDocument/2006/relationships/slideLayout" Target="../slideLayouts/slideLayout69.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37" Type="http://schemas.openxmlformats.org/officeDocument/2006/relationships/slideLayout" Target="../slideLayouts/slideLayout65.xml"/><Relationship Id="rId40" Type="http://schemas.openxmlformats.org/officeDocument/2006/relationships/slideLayout" Target="../slideLayouts/slideLayout68.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36" Type="http://schemas.openxmlformats.org/officeDocument/2006/relationships/slideLayout" Target="../slideLayouts/slideLayout64.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slideLayout" Target="../slideLayouts/slideLayout63.xml"/><Relationship Id="rId8" Type="http://schemas.openxmlformats.org/officeDocument/2006/relationships/slideLayout" Target="../slideLayouts/slideLayout36.xml"/><Relationship Id="rId3" Type="http://schemas.openxmlformats.org/officeDocument/2006/relationships/slideLayout" Target="../slideLayouts/slideLayout31.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slideLayout" Target="../slideLayouts/slideLayout61.xml"/><Relationship Id="rId38" Type="http://schemas.openxmlformats.org/officeDocument/2006/relationships/slideLayout" Target="../slideLayouts/slideLayout66.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82.xml"/><Relationship Id="rId18" Type="http://schemas.openxmlformats.org/officeDocument/2006/relationships/slideLayout" Target="../slideLayouts/slideLayout87.xml"/><Relationship Id="rId26" Type="http://schemas.openxmlformats.org/officeDocument/2006/relationships/slideLayout" Target="../slideLayouts/slideLayout95.xml"/><Relationship Id="rId39" Type="http://schemas.openxmlformats.org/officeDocument/2006/relationships/slideLayout" Target="../slideLayouts/slideLayout108.xml"/><Relationship Id="rId21" Type="http://schemas.openxmlformats.org/officeDocument/2006/relationships/slideLayout" Target="../slideLayouts/slideLayout90.xml"/><Relationship Id="rId34" Type="http://schemas.openxmlformats.org/officeDocument/2006/relationships/slideLayout" Target="../slideLayouts/slideLayout103.xml"/><Relationship Id="rId42" Type="http://schemas.openxmlformats.org/officeDocument/2006/relationships/slideLayout" Target="../slideLayouts/slideLayout111.xml"/><Relationship Id="rId47" Type="http://schemas.openxmlformats.org/officeDocument/2006/relationships/slideLayout" Target="../slideLayouts/slideLayout116.xml"/><Relationship Id="rId50" Type="http://schemas.openxmlformats.org/officeDocument/2006/relationships/slideLayout" Target="../slideLayouts/slideLayout119.xml"/><Relationship Id="rId55" Type="http://schemas.openxmlformats.org/officeDocument/2006/relationships/theme" Target="../theme/theme3.xml"/><Relationship Id="rId7" Type="http://schemas.openxmlformats.org/officeDocument/2006/relationships/slideLayout" Target="../slideLayouts/slideLayout76.xml"/><Relationship Id="rId2" Type="http://schemas.openxmlformats.org/officeDocument/2006/relationships/slideLayout" Target="../slideLayouts/slideLayout71.xml"/><Relationship Id="rId16" Type="http://schemas.openxmlformats.org/officeDocument/2006/relationships/slideLayout" Target="../slideLayouts/slideLayout85.xml"/><Relationship Id="rId29" Type="http://schemas.openxmlformats.org/officeDocument/2006/relationships/slideLayout" Target="../slideLayouts/slideLayout98.xml"/><Relationship Id="rId11" Type="http://schemas.openxmlformats.org/officeDocument/2006/relationships/slideLayout" Target="../slideLayouts/slideLayout80.xml"/><Relationship Id="rId24" Type="http://schemas.openxmlformats.org/officeDocument/2006/relationships/slideLayout" Target="../slideLayouts/slideLayout93.xml"/><Relationship Id="rId32" Type="http://schemas.openxmlformats.org/officeDocument/2006/relationships/slideLayout" Target="../slideLayouts/slideLayout101.xml"/><Relationship Id="rId37" Type="http://schemas.openxmlformats.org/officeDocument/2006/relationships/slideLayout" Target="../slideLayouts/slideLayout106.xml"/><Relationship Id="rId40" Type="http://schemas.openxmlformats.org/officeDocument/2006/relationships/slideLayout" Target="../slideLayouts/slideLayout109.xml"/><Relationship Id="rId45" Type="http://schemas.openxmlformats.org/officeDocument/2006/relationships/slideLayout" Target="../slideLayouts/slideLayout114.xml"/><Relationship Id="rId53" Type="http://schemas.openxmlformats.org/officeDocument/2006/relationships/slideLayout" Target="../slideLayouts/slideLayout122.xml"/><Relationship Id="rId5" Type="http://schemas.openxmlformats.org/officeDocument/2006/relationships/slideLayout" Target="../slideLayouts/slideLayout74.xml"/><Relationship Id="rId10" Type="http://schemas.openxmlformats.org/officeDocument/2006/relationships/slideLayout" Target="../slideLayouts/slideLayout79.xml"/><Relationship Id="rId19" Type="http://schemas.openxmlformats.org/officeDocument/2006/relationships/slideLayout" Target="../slideLayouts/slideLayout88.xml"/><Relationship Id="rId31" Type="http://schemas.openxmlformats.org/officeDocument/2006/relationships/slideLayout" Target="../slideLayouts/slideLayout100.xml"/><Relationship Id="rId44" Type="http://schemas.openxmlformats.org/officeDocument/2006/relationships/slideLayout" Target="../slideLayouts/slideLayout113.xml"/><Relationship Id="rId52" Type="http://schemas.openxmlformats.org/officeDocument/2006/relationships/slideLayout" Target="../slideLayouts/slideLayout121.xml"/><Relationship Id="rId4" Type="http://schemas.openxmlformats.org/officeDocument/2006/relationships/slideLayout" Target="../slideLayouts/slideLayout73.xml"/><Relationship Id="rId9" Type="http://schemas.openxmlformats.org/officeDocument/2006/relationships/slideLayout" Target="../slideLayouts/slideLayout78.xml"/><Relationship Id="rId14" Type="http://schemas.openxmlformats.org/officeDocument/2006/relationships/slideLayout" Target="../slideLayouts/slideLayout83.xml"/><Relationship Id="rId22" Type="http://schemas.openxmlformats.org/officeDocument/2006/relationships/slideLayout" Target="../slideLayouts/slideLayout91.xml"/><Relationship Id="rId27" Type="http://schemas.openxmlformats.org/officeDocument/2006/relationships/slideLayout" Target="../slideLayouts/slideLayout96.xml"/><Relationship Id="rId30" Type="http://schemas.openxmlformats.org/officeDocument/2006/relationships/slideLayout" Target="../slideLayouts/slideLayout99.xml"/><Relationship Id="rId35" Type="http://schemas.openxmlformats.org/officeDocument/2006/relationships/slideLayout" Target="../slideLayouts/slideLayout104.xml"/><Relationship Id="rId43" Type="http://schemas.openxmlformats.org/officeDocument/2006/relationships/slideLayout" Target="../slideLayouts/slideLayout112.xml"/><Relationship Id="rId48" Type="http://schemas.openxmlformats.org/officeDocument/2006/relationships/slideLayout" Target="../slideLayouts/slideLayout117.xml"/><Relationship Id="rId8" Type="http://schemas.openxmlformats.org/officeDocument/2006/relationships/slideLayout" Target="../slideLayouts/slideLayout77.xml"/><Relationship Id="rId51" Type="http://schemas.openxmlformats.org/officeDocument/2006/relationships/slideLayout" Target="../slideLayouts/slideLayout120.xml"/><Relationship Id="rId3" Type="http://schemas.openxmlformats.org/officeDocument/2006/relationships/slideLayout" Target="../slideLayouts/slideLayout72.xml"/><Relationship Id="rId12" Type="http://schemas.openxmlformats.org/officeDocument/2006/relationships/slideLayout" Target="../slideLayouts/slideLayout81.xml"/><Relationship Id="rId17" Type="http://schemas.openxmlformats.org/officeDocument/2006/relationships/slideLayout" Target="../slideLayouts/slideLayout86.xml"/><Relationship Id="rId25" Type="http://schemas.openxmlformats.org/officeDocument/2006/relationships/slideLayout" Target="../slideLayouts/slideLayout94.xml"/><Relationship Id="rId33" Type="http://schemas.openxmlformats.org/officeDocument/2006/relationships/slideLayout" Target="../slideLayouts/slideLayout102.xml"/><Relationship Id="rId38" Type="http://schemas.openxmlformats.org/officeDocument/2006/relationships/slideLayout" Target="../slideLayouts/slideLayout107.xml"/><Relationship Id="rId46" Type="http://schemas.openxmlformats.org/officeDocument/2006/relationships/slideLayout" Target="../slideLayouts/slideLayout115.xml"/><Relationship Id="rId20" Type="http://schemas.openxmlformats.org/officeDocument/2006/relationships/slideLayout" Target="../slideLayouts/slideLayout89.xml"/><Relationship Id="rId41" Type="http://schemas.openxmlformats.org/officeDocument/2006/relationships/slideLayout" Target="../slideLayouts/slideLayout110.xml"/><Relationship Id="rId54" Type="http://schemas.openxmlformats.org/officeDocument/2006/relationships/slideLayout" Target="../slideLayouts/slideLayout123.xml"/><Relationship Id="rId1" Type="http://schemas.openxmlformats.org/officeDocument/2006/relationships/slideLayout" Target="../slideLayouts/slideLayout70.xml"/><Relationship Id="rId6" Type="http://schemas.openxmlformats.org/officeDocument/2006/relationships/slideLayout" Target="../slideLayouts/slideLayout75.xml"/><Relationship Id="rId15" Type="http://schemas.openxmlformats.org/officeDocument/2006/relationships/slideLayout" Target="../slideLayouts/slideLayout84.xml"/><Relationship Id="rId23" Type="http://schemas.openxmlformats.org/officeDocument/2006/relationships/slideLayout" Target="../slideLayouts/slideLayout92.xml"/><Relationship Id="rId28" Type="http://schemas.openxmlformats.org/officeDocument/2006/relationships/slideLayout" Target="../slideLayouts/slideLayout97.xml"/><Relationship Id="rId36" Type="http://schemas.openxmlformats.org/officeDocument/2006/relationships/slideLayout" Target="../slideLayouts/slideLayout105.xml"/><Relationship Id="rId49" Type="http://schemas.openxmlformats.org/officeDocument/2006/relationships/slideLayout" Target="../slideLayouts/slideLayout11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131.xml"/><Relationship Id="rId13" Type="http://schemas.openxmlformats.org/officeDocument/2006/relationships/slideLayout" Target="../slideLayouts/slideLayout136.xml"/><Relationship Id="rId18" Type="http://schemas.openxmlformats.org/officeDocument/2006/relationships/slideLayout" Target="../slideLayouts/slideLayout141.xml"/><Relationship Id="rId26" Type="http://schemas.openxmlformats.org/officeDocument/2006/relationships/slideLayout" Target="../slideLayouts/slideLayout149.xml"/><Relationship Id="rId3" Type="http://schemas.openxmlformats.org/officeDocument/2006/relationships/slideLayout" Target="../slideLayouts/slideLayout126.xml"/><Relationship Id="rId21" Type="http://schemas.openxmlformats.org/officeDocument/2006/relationships/slideLayout" Target="../slideLayouts/slideLayout144.xml"/><Relationship Id="rId7" Type="http://schemas.openxmlformats.org/officeDocument/2006/relationships/slideLayout" Target="../slideLayouts/slideLayout130.xml"/><Relationship Id="rId12" Type="http://schemas.openxmlformats.org/officeDocument/2006/relationships/slideLayout" Target="../slideLayouts/slideLayout135.xml"/><Relationship Id="rId17" Type="http://schemas.openxmlformats.org/officeDocument/2006/relationships/slideLayout" Target="../slideLayouts/slideLayout140.xml"/><Relationship Id="rId25" Type="http://schemas.openxmlformats.org/officeDocument/2006/relationships/slideLayout" Target="../slideLayouts/slideLayout148.xml"/><Relationship Id="rId2" Type="http://schemas.openxmlformats.org/officeDocument/2006/relationships/slideLayout" Target="../slideLayouts/slideLayout125.xml"/><Relationship Id="rId16" Type="http://schemas.openxmlformats.org/officeDocument/2006/relationships/slideLayout" Target="../slideLayouts/slideLayout139.xml"/><Relationship Id="rId20" Type="http://schemas.openxmlformats.org/officeDocument/2006/relationships/slideLayout" Target="../slideLayouts/slideLayout143.xml"/><Relationship Id="rId29" Type="http://schemas.openxmlformats.org/officeDocument/2006/relationships/theme" Target="../theme/theme4.xml"/><Relationship Id="rId1" Type="http://schemas.openxmlformats.org/officeDocument/2006/relationships/slideLayout" Target="../slideLayouts/slideLayout124.xml"/><Relationship Id="rId6" Type="http://schemas.openxmlformats.org/officeDocument/2006/relationships/slideLayout" Target="../slideLayouts/slideLayout129.xml"/><Relationship Id="rId11" Type="http://schemas.openxmlformats.org/officeDocument/2006/relationships/slideLayout" Target="../slideLayouts/slideLayout134.xml"/><Relationship Id="rId24" Type="http://schemas.openxmlformats.org/officeDocument/2006/relationships/slideLayout" Target="../slideLayouts/slideLayout147.xml"/><Relationship Id="rId5" Type="http://schemas.openxmlformats.org/officeDocument/2006/relationships/slideLayout" Target="../slideLayouts/slideLayout128.xml"/><Relationship Id="rId15" Type="http://schemas.openxmlformats.org/officeDocument/2006/relationships/slideLayout" Target="../slideLayouts/slideLayout138.xml"/><Relationship Id="rId23" Type="http://schemas.openxmlformats.org/officeDocument/2006/relationships/slideLayout" Target="../slideLayouts/slideLayout146.xml"/><Relationship Id="rId28" Type="http://schemas.openxmlformats.org/officeDocument/2006/relationships/slideLayout" Target="../slideLayouts/slideLayout151.xml"/><Relationship Id="rId10" Type="http://schemas.openxmlformats.org/officeDocument/2006/relationships/slideLayout" Target="../slideLayouts/slideLayout133.xml"/><Relationship Id="rId19" Type="http://schemas.openxmlformats.org/officeDocument/2006/relationships/slideLayout" Target="../slideLayouts/slideLayout142.xml"/><Relationship Id="rId4" Type="http://schemas.openxmlformats.org/officeDocument/2006/relationships/slideLayout" Target="../slideLayouts/slideLayout127.xml"/><Relationship Id="rId9" Type="http://schemas.openxmlformats.org/officeDocument/2006/relationships/slideLayout" Target="../slideLayouts/slideLayout132.xml"/><Relationship Id="rId14" Type="http://schemas.openxmlformats.org/officeDocument/2006/relationships/slideLayout" Target="../slideLayouts/slideLayout137.xml"/><Relationship Id="rId22" Type="http://schemas.openxmlformats.org/officeDocument/2006/relationships/slideLayout" Target="../slideLayouts/slideLayout145.xml"/><Relationship Id="rId27" Type="http://schemas.openxmlformats.org/officeDocument/2006/relationships/slideLayout" Target="../slideLayouts/slideLayout150.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59.xml"/><Relationship Id="rId13" Type="http://schemas.openxmlformats.org/officeDocument/2006/relationships/slideLayout" Target="../slideLayouts/slideLayout164.xml"/><Relationship Id="rId18" Type="http://schemas.openxmlformats.org/officeDocument/2006/relationships/slideLayout" Target="../slideLayouts/slideLayout169.xml"/><Relationship Id="rId26" Type="http://schemas.openxmlformats.org/officeDocument/2006/relationships/slideLayout" Target="../slideLayouts/slideLayout177.xml"/><Relationship Id="rId3" Type="http://schemas.openxmlformats.org/officeDocument/2006/relationships/slideLayout" Target="../slideLayouts/slideLayout154.xml"/><Relationship Id="rId21" Type="http://schemas.openxmlformats.org/officeDocument/2006/relationships/slideLayout" Target="../slideLayouts/slideLayout172.xml"/><Relationship Id="rId7" Type="http://schemas.openxmlformats.org/officeDocument/2006/relationships/slideLayout" Target="../slideLayouts/slideLayout158.xml"/><Relationship Id="rId12" Type="http://schemas.openxmlformats.org/officeDocument/2006/relationships/slideLayout" Target="../slideLayouts/slideLayout163.xml"/><Relationship Id="rId17" Type="http://schemas.openxmlformats.org/officeDocument/2006/relationships/slideLayout" Target="../slideLayouts/slideLayout168.xml"/><Relationship Id="rId25" Type="http://schemas.openxmlformats.org/officeDocument/2006/relationships/slideLayout" Target="../slideLayouts/slideLayout176.xml"/><Relationship Id="rId2" Type="http://schemas.openxmlformats.org/officeDocument/2006/relationships/slideLayout" Target="../slideLayouts/slideLayout153.xml"/><Relationship Id="rId16" Type="http://schemas.openxmlformats.org/officeDocument/2006/relationships/slideLayout" Target="../slideLayouts/slideLayout167.xml"/><Relationship Id="rId20" Type="http://schemas.openxmlformats.org/officeDocument/2006/relationships/slideLayout" Target="../slideLayouts/slideLayout171.xml"/><Relationship Id="rId29" Type="http://schemas.openxmlformats.org/officeDocument/2006/relationships/slideLayout" Target="../slideLayouts/slideLayout180.xml"/><Relationship Id="rId1" Type="http://schemas.openxmlformats.org/officeDocument/2006/relationships/slideLayout" Target="../slideLayouts/slideLayout152.xml"/><Relationship Id="rId6" Type="http://schemas.openxmlformats.org/officeDocument/2006/relationships/slideLayout" Target="../slideLayouts/slideLayout157.xml"/><Relationship Id="rId11" Type="http://schemas.openxmlformats.org/officeDocument/2006/relationships/slideLayout" Target="../slideLayouts/slideLayout162.xml"/><Relationship Id="rId24" Type="http://schemas.openxmlformats.org/officeDocument/2006/relationships/slideLayout" Target="../slideLayouts/slideLayout175.xml"/><Relationship Id="rId5" Type="http://schemas.openxmlformats.org/officeDocument/2006/relationships/slideLayout" Target="../slideLayouts/slideLayout156.xml"/><Relationship Id="rId15" Type="http://schemas.openxmlformats.org/officeDocument/2006/relationships/slideLayout" Target="../slideLayouts/slideLayout166.xml"/><Relationship Id="rId23" Type="http://schemas.openxmlformats.org/officeDocument/2006/relationships/slideLayout" Target="../slideLayouts/slideLayout174.xml"/><Relationship Id="rId28" Type="http://schemas.openxmlformats.org/officeDocument/2006/relationships/slideLayout" Target="../slideLayouts/slideLayout179.xml"/><Relationship Id="rId10" Type="http://schemas.openxmlformats.org/officeDocument/2006/relationships/slideLayout" Target="../slideLayouts/slideLayout161.xml"/><Relationship Id="rId19" Type="http://schemas.openxmlformats.org/officeDocument/2006/relationships/slideLayout" Target="../slideLayouts/slideLayout170.xml"/><Relationship Id="rId4" Type="http://schemas.openxmlformats.org/officeDocument/2006/relationships/slideLayout" Target="../slideLayouts/slideLayout155.xml"/><Relationship Id="rId9" Type="http://schemas.openxmlformats.org/officeDocument/2006/relationships/slideLayout" Target="../slideLayouts/slideLayout160.xml"/><Relationship Id="rId14" Type="http://schemas.openxmlformats.org/officeDocument/2006/relationships/slideLayout" Target="../slideLayouts/slideLayout165.xml"/><Relationship Id="rId22" Type="http://schemas.openxmlformats.org/officeDocument/2006/relationships/slideLayout" Target="../slideLayouts/slideLayout173.xml"/><Relationship Id="rId27" Type="http://schemas.openxmlformats.org/officeDocument/2006/relationships/slideLayout" Target="../slideLayouts/slideLayout178.xml"/><Relationship Id="rId30"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13" Type="http://schemas.openxmlformats.org/officeDocument/2006/relationships/slideLayout" Target="../slideLayouts/slideLayout193.xml"/><Relationship Id="rId18" Type="http://schemas.openxmlformats.org/officeDocument/2006/relationships/slideLayout" Target="../slideLayouts/slideLayout198.xml"/><Relationship Id="rId26" Type="http://schemas.openxmlformats.org/officeDocument/2006/relationships/slideLayout" Target="../slideLayouts/slideLayout206.xml"/><Relationship Id="rId39" Type="http://schemas.openxmlformats.org/officeDocument/2006/relationships/slideLayout" Target="../slideLayouts/slideLayout219.xml"/><Relationship Id="rId21" Type="http://schemas.openxmlformats.org/officeDocument/2006/relationships/slideLayout" Target="../slideLayouts/slideLayout201.xml"/><Relationship Id="rId34" Type="http://schemas.openxmlformats.org/officeDocument/2006/relationships/slideLayout" Target="../slideLayouts/slideLayout214.xml"/><Relationship Id="rId42" Type="http://schemas.openxmlformats.org/officeDocument/2006/relationships/theme" Target="../theme/theme6.xml"/><Relationship Id="rId7" Type="http://schemas.openxmlformats.org/officeDocument/2006/relationships/slideLayout" Target="../slideLayouts/slideLayout187.xml"/><Relationship Id="rId2" Type="http://schemas.openxmlformats.org/officeDocument/2006/relationships/slideLayout" Target="../slideLayouts/slideLayout182.xml"/><Relationship Id="rId16" Type="http://schemas.openxmlformats.org/officeDocument/2006/relationships/slideLayout" Target="../slideLayouts/slideLayout196.xml"/><Relationship Id="rId20" Type="http://schemas.openxmlformats.org/officeDocument/2006/relationships/slideLayout" Target="../slideLayouts/slideLayout200.xml"/><Relationship Id="rId29" Type="http://schemas.openxmlformats.org/officeDocument/2006/relationships/slideLayout" Target="../slideLayouts/slideLayout209.xml"/><Relationship Id="rId41" Type="http://schemas.openxmlformats.org/officeDocument/2006/relationships/slideLayout" Target="../slideLayouts/slideLayout221.xml"/><Relationship Id="rId1" Type="http://schemas.openxmlformats.org/officeDocument/2006/relationships/slideLayout" Target="../slideLayouts/slideLayout181.xml"/><Relationship Id="rId6" Type="http://schemas.openxmlformats.org/officeDocument/2006/relationships/slideLayout" Target="../slideLayouts/slideLayout186.xml"/><Relationship Id="rId11" Type="http://schemas.openxmlformats.org/officeDocument/2006/relationships/slideLayout" Target="../slideLayouts/slideLayout191.xml"/><Relationship Id="rId24" Type="http://schemas.openxmlformats.org/officeDocument/2006/relationships/slideLayout" Target="../slideLayouts/slideLayout204.xml"/><Relationship Id="rId32" Type="http://schemas.openxmlformats.org/officeDocument/2006/relationships/slideLayout" Target="../slideLayouts/slideLayout212.xml"/><Relationship Id="rId37" Type="http://schemas.openxmlformats.org/officeDocument/2006/relationships/slideLayout" Target="../slideLayouts/slideLayout217.xml"/><Relationship Id="rId40" Type="http://schemas.openxmlformats.org/officeDocument/2006/relationships/slideLayout" Target="../slideLayouts/slideLayout220.xml"/><Relationship Id="rId5" Type="http://schemas.openxmlformats.org/officeDocument/2006/relationships/slideLayout" Target="../slideLayouts/slideLayout185.xml"/><Relationship Id="rId15" Type="http://schemas.openxmlformats.org/officeDocument/2006/relationships/slideLayout" Target="../slideLayouts/slideLayout195.xml"/><Relationship Id="rId23" Type="http://schemas.openxmlformats.org/officeDocument/2006/relationships/slideLayout" Target="../slideLayouts/slideLayout203.xml"/><Relationship Id="rId28" Type="http://schemas.openxmlformats.org/officeDocument/2006/relationships/slideLayout" Target="../slideLayouts/slideLayout208.xml"/><Relationship Id="rId36" Type="http://schemas.openxmlformats.org/officeDocument/2006/relationships/slideLayout" Target="../slideLayouts/slideLayout216.xml"/><Relationship Id="rId10" Type="http://schemas.openxmlformats.org/officeDocument/2006/relationships/slideLayout" Target="../slideLayouts/slideLayout190.xml"/><Relationship Id="rId19" Type="http://schemas.openxmlformats.org/officeDocument/2006/relationships/slideLayout" Target="../slideLayouts/slideLayout199.xml"/><Relationship Id="rId31" Type="http://schemas.openxmlformats.org/officeDocument/2006/relationships/slideLayout" Target="../slideLayouts/slideLayout211.xml"/><Relationship Id="rId4" Type="http://schemas.openxmlformats.org/officeDocument/2006/relationships/slideLayout" Target="../slideLayouts/slideLayout184.xml"/><Relationship Id="rId9" Type="http://schemas.openxmlformats.org/officeDocument/2006/relationships/slideLayout" Target="../slideLayouts/slideLayout189.xml"/><Relationship Id="rId14" Type="http://schemas.openxmlformats.org/officeDocument/2006/relationships/slideLayout" Target="../slideLayouts/slideLayout194.xml"/><Relationship Id="rId22" Type="http://schemas.openxmlformats.org/officeDocument/2006/relationships/slideLayout" Target="../slideLayouts/slideLayout202.xml"/><Relationship Id="rId27" Type="http://schemas.openxmlformats.org/officeDocument/2006/relationships/slideLayout" Target="../slideLayouts/slideLayout207.xml"/><Relationship Id="rId30" Type="http://schemas.openxmlformats.org/officeDocument/2006/relationships/slideLayout" Target="../slideLayouts/slideLayout210.xml"/><Relationship Id="rId35" Type="http://schemas.openxmlformats.org/officeDocument/2006/relationships/slideLayout" Target="../slideLayouts/slideLayout215.xml"/><Relationship Id="rId8" Type="http://schemas.openxmlformats.org/officeDocument/2006/relationships/slideLayout" Target="../slideLayouts/slideLayout188.xml"/><Relationship Id="rId3" Type="http://schemas.openxmlformats.org/officeDocument/2006/relationships/slideLayout" Target="../slideLayouts/slideLayout183.xml"/><Relationship Id="rId12" Type="http://schemas.openxmlformats.org/officeDocument/2006/relationships/slideLayout" Target="../slideLayouts/slideLayout192.xml"/><Relationship Id="rId17" Type="http://schemas.openxmlformats.org/officeDocument/2006/relationships/slideLayout" Target="../slideLayouts/slideLayout197.xml"/><Relationship Id="rId25" Type="http://schemas.openxmlformats.org/officeDocument/2006/relationships/slideLayout" Target="../slideLayouts/slideLayout205.xml"/><Relationship Id="rId33" Type="http://schemas.openxmlformats.org/officeDocument/2006/relationships/slideLayout" Target="../slideLayouts/slideLayout213.xml"/><Relationship Id="rId38" Type="http://schemas.openxmlformats.org/officeDocument/2006/relationships/slideLayout" Target="../slideLayouts/slideLayout218.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229.xml"/><Relationship Id="rId13" Type="http://schemas.openxmlformats.org/officeDocument/2006/relationships/slideLayout" Target="../slideLayouts/slideLayout234.xml"/><Relationship Id="rId18" Type="http://schemas.openxmlformats.org/officeDocument/2006/relationships/slideLayout" Target="../slideLayouts/slideLayout239.xml"/><Relationship Id="rId26" Type="http://schemas.openxmlformats.org/officeDocument/2006/relationships/slideLayout" Target="../slideLayouts/slideLayout247.xml"/><Relationship Id="rId3" Type="http://schemas.openxmlformats.org/officeDocument/2006/relationships/slideLayout" Target="../slideLayouts/slideLayout224.xml"/><Relationship Id="rId21" Type="http://schemas.openxmlformats.org/officeDocument/2006/relationships/slideLayout" Target="../slideLayouts/slideLayout242.xml"/><Relationship Id="rId7" Type="http://schemas.openxmlformats.org/officeDocument/2006/relationships/slideLayout" Target="../slideLayouts/slideLayout228.xml"/><Relationship Id="rId12" Type="http://schemas.openxmlformats.org/officeDocument/2006/relationships/slideLayout" Target="../slideLayouts/slideLayout233.xml"/><Relationship Id="rId17" Type="http://schemas.openxmlformats.org/officeDocument/2006/relationships/slideLayout" Target="../slideLayouts/slideLayout238.xml"/><Relationship Id="rId25" Type="http://schemas.openxmlformats.org/officeDocument/2006/relationships/slideLayout" Target="../slideLayouts/slideLayout246.xml"/><Relationship Id="rId2" Type="http://schemas.openxmlformats.org/officeDocument/2006/relationships/slideLayout" Target="../slideLayouts/slideLayout223.xml"/><Relationship Id="rId16" Type="http://schemas.openxmlformats.org/officeDocument/2006/relationships/slideLayout" Target="../slideLayouts/slideLayout237.xml"/><Relationship Id="rId20" Type="http://schemas.openxmlformats.org/officeDocument/2006/relationships/slideLayout" Target="../slideLayouts/slideLayout241.xml"/><Relationship Id="rId29" Type="http://schemas.openxmlformats.org/officeDocument/2006/relationships/theme" Target="../theme/theme7.xml"/><Relationship Id="rId1" Type="http://schemas.openxmlformats.org/officeDocument/2006/relationships/slideLayout" Target="../slideLayouts/slideLayout222.xml"/><Relationship Id="rId6" Type="http://schemas.openxmlformats.org/officeDocument/2006/relationships/slideLayout" Target="../slideLayouts/slideLayout227.xml"/><Relationship Id="rId11" Type="http://schemas.openxmlformats.org/officeDocument/2006/relationships/slideLayout" Target="../slideLayouts/slideLayout232.xml"/><Relationship Id="rId24" Type="http://schemas.openxmlformats.org/officeDocument/2006/relationships/slideLayout" Target="../slideLayouts/slideLayout245.xml"/><Relationship Id="rId5" Type="http://schemas.openxmlformats.org/officeDocument/2006/relationships/slideLayout" Target="../slideLayouts/slideLayout226.xml"/><Relationship Id="rId15" Type="http://schemas.openxmlformats.org/officeDocument/2006/relationships/slideLayout" Target="../slideLayouts/slideLayout236.xml"/><Relationship Id="rId23" Type="http://schemas.openxmlformats.org/officeDocument/2006/relationships/slideLayout" Target="../slideLayouts/slideLayout244.xml"/><Relationship Id="rId28" Type="http://schemas.openxmlformats.org/officeDocument/2006/relationships/slideLayout" Target="../slideLayouts/slideLayout249.xml"/><Relationship Id="rId10" Type="http://schemas.openxmlformats.org/officeDocument/2006/relationships/slideLayout" Target="../slideLayouts/slideLayout231.xml"/><Relationship Id="rId19" Type="http://schemas.openxmlformats.org/officeDocument/2006/relationships/slideLayout" Target="../slideLayouts/slideLayout240.xml"/><Relationship Id="rId4" Type="http://schemas.openxmlformats.org/officeDocument/2006/relationships/slideLayout" Target="../slideLayouts/slideLayout225.xml"/><Relationship Id="rId9" Type="http://schemas.openxmlformats.org/officeDocument/2006/relationships/slideLayout" Target="../slideLayouts/slideLayout230.xml"/><Relationship Id="rId14" Type="http://schemas.openxmlformats.org/officeDocument/2006/relationships/slideLayout" Target="../slideLayouts/slideLayout235.xml"/><Relationship Id="rId22" Type="http://schemas.openxmlformats.org/officeDocument/2006/relationships/slideLayout" Target="../slideLayouts/slideLayout243.xml"/><Relationship Id="rId27" Type="http://schemas.openxmlformats.org/officeDocument/2006/relationships/slideLayout" Target="../slideLayouts/slideLayout248.xml"/></Relationships>
</file>

<file path=ppt/slideMasters/_rels/slideMaster8.xml.rels><?xml version="1.0" encoding="UTF-8" standalone="yes"?>
<Relationships xmlns="http://schemas.openxmlformats.org/package/2006/relationships"><Relationship Id="rId13" Type="http://schemas.openxmlformats.org/officeDocument/2006/relationships/slideLayout" Target="../slideLayouts/slideLayout262.xml"/><Relationship Id="rId18" Type="http://schemas.openxmlformats.org/officeDocument/2006/relationships/slideLayout" Target="../slideLayouts/slideLayout267.xml"/><Relationship Id="rId26" Type="http://schemas.openxmlformats.org/officeDocument/2006/relationships/slideLayout" Target="../slideLayouts/slideLayout275.xml"/><Relationship Id="rId3" Type="http://schemas.openxmlformats.org/officeDocument/2006/relationships/slideLayout" Target="../slideLayouts/slideLayout252.xml"/><Relationship Id="rId21" Type="http://schemas.openxmlformats.org/officeDocument/2006/relationships/slideLayout" Target="../slideLayouts/slideLayout270.xml"/><Relationship Id="rId34" Type="http://schemas.openxmlformats.org/officeDocument/2006/relationships/theme" Target="../theme/theme8.xml"/><Relationship Id="rId7" Type="http://schemas.openxmlformats.org/officeDocument/2006/relationships/slideLayout" Target="../slideLayouts/slideLayout256.xml"/><Relationship Id="rId12" Type="http://schemas.openxmlformats.org/officeDocument/2006/relationships/slideLayout" Target="../slideLayouts/slideLayout261.xml"/><Relationship Id="rId17" Type="http://schemas.openxmlformats.org/officeDocument/2006/relationships/slideLayout" Target="../slideLayouts/slideLayout266.xml"/><Relationship Id="rId25" Type="http://schemas.openxmlformats.org/officeDocument/2006/relationships/slideLayout" Target="../slideLayouts/slideLayout274.xml"/><Relationship Id="rId33" Type="http://schemas.openxmlformats.org/officeDocument/2006/relationships/slideLayout" Target="../slideLayouts/slideLayout282.xml"/><Relationship Id="rId2" Type="http://schemas.openxmlformats.org/officeDocument/2006/relationships/slideLayout" Target="../slideLayouts/slideLayout251.xml"/><Relationship Id="rId16" Type="http://schemas.openxmlformats.org/officeDocument/2006/relationships/slideLayout" Target="../slideLayouts/slideLayout265.xml"/><Relationship Id="rId20" Type="http://schemas.openxmlformats.org/officeDocument/2006/relationships/slideLayout" Target="../slideLayouts/slideLayout269.xml"/><Relationship Id="rId29" Type="http://schemas.openxmlformats.org/officeDocument/2006/relationships/slideLayout" Target="../slideLayouts/slideLayout278.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24" Type="http://schemas.openxmlformats.org/officeDocument/2006/relationships/slideLayout" Target="../slideLayouts/slideLayout273.xml"/><Relationship Id="rId32" Type="http://schemas.openxmlformats.org/officeDocument/2006/relationships/slideLayout" Target="../slideLayouts/slideLayout281.xml"/><Relationship Id="rId5" Type="http://schemas.openxmlformats.org/officeDocument/2006/relationships/slideLayout" Target="../slideLayouts/slideLayout254.xml"/><Relationship Id="rId15" Type="http://schemas.openxmlformats.org/officeDocument/2006/relationships/slideLayout" Target="../slideLayouts/slideLayout264.xml"/><Relationship Id="rId23" Type="http://schemas.openxmlformats.org/officeDocument/2006/relationships/slideLayout" Target="../slideLayouts/slideLayout272.xml"/><Relationship Id="rId28" Type="http://schemas.openxmlformats.org/officeDocument/2006/relationships/slideLayout" Target="../slideLayouts/slideLayout277.xml"/><Relationship Id="rId10" Type="http://schemas.openxmlformats.org/officeDocument/2006/relationships/slideLayout" Target="../slideLayouts/slideLayout259.xml"/><Relationship Id="rId19" Type="http://schemas.openxmlformats.org/officeDocument/2006/relationships/slideLayout" Target="../slideLayouts/slideLayout268.xml"/><Relationship Id="rId31" Type="http://schemas.openxmlformats.org/officeDocument/2006/relationships/slideLayout" Target="../slideLayouts/slideLayout280.xml"/><Relationship Id="rId4" Type="http://schemas.openxmlformats.org/officeDocument/2006/relationships/slideLayout" Target="../slideLayouts/slideLayout253.xml"/><Relationship Id="rId9" Type="http://schemas.openxmlformats.org/officeDocument/2006/relationships/slideLayout" Target="../slideLayouts/slideLayout258.xml"/><Relationship Id="rId14" Type="http://schemas.openxmlformats.org/officeDocument/2006/relationships/slideLayout" Target="../slideLayouts/slideLayout263.xml"/><Relationship Id="rId22" Type="http://schemas.openxmlformats.org/officeDocument/2006/relationships/slideLayout" Target="../slideLayouts/slideLayout271.xml"/><Relationship Id="rId27" Type="http://schemas.openxmlformats.org/officeDocument/2006/relationships/slideLayout" Target="../slideLayouts/slideLayout276.xml"/><Relationship Id="rId30" Type="http://schemas.openxmlformats.org/officeDocument/2006/relationships/slideLayout" Target="../slideLayouts/slideLayout279.xml"/><Relationship Id="rId8" Type="http://schemas.openxmlformats.org/officeDocument/2006/relationships/slideLayout" Target="../slideLayouts/slideLayout257.xml"/></Relationships>
</file>

<file path=ppt/slideMasters/_rels/slideMaster9.xml.rels><?xml version="1.0" encoding="UTF-8" standalone="yes"?>
<Relationships xmlns="http://schemas.openxmlformats.org/package/2006/relationships"><Relationship Id="rId13" Type="http://schemas.openxmlformats.org/officeDocument/2006/relationships/slideLayout" Target="../slideLayouts/slideLayout295.xml"/><Relationship Id="rId18" Type="http://schemas.openxmlformats.org/officeDocument/2006/relationships/slideLayout" Target="../slideLayouts/slideLayout300.xml"/><Relationship Id="rId26" Type="http://schemas.openxmlformats.org/officeDocument/2006/relationships/slideLayout" Target="../slideLayouts/slideLayout308.xml"/><Relationship Id="rId39" Type="http://schemas.openxmlformats.org/officeDocument/2006/relationships/slideLayout" Target="../slideLayouts/slideLayout321.xml"/><Relationship Id="rId21" Type="http://schemas.openxmlformats.org/officeDocument/2006/relationships/slideLayout" Target="../slideLayouts/slideLayout303.xml"/><Relationship Id="rId34" Type="http://schemas.openxmlformats.org/officeDocument/2006/relationships/slideLayout" Target="../slideLayouts/slideLayout316.xml"/><Relationship Id="rId42" Type="http://schemas.openxmlformats.org/officeDocument/2006/relationships/theme" Target="../theme/theme9.xml"/><Relationship Id="rId7" Type="http://schemas.openxmlformats.org/officeDocument/2006/relationships/slideLayout" Target="../slideLayouts/slideLayout289.xml"/><Relationship Id="rId2" Type="http://schemas.openxmlformats.org/officeDocument/2006/relationships/slideLayout" Target="../slideLayouts/slideLayout284.xml"/><Relationship Id="rId16" Type="http://schemas.openxmlformats.org/officeDocument/2006/relationships/slideLayout" Target="../slideLayouts/slideLayout298.xml"/><Relationship Id="rId20" Type="http://schemas.openxmlformats.org/officeDocument/2006/relationships/slideLayout" Target="../slideLayouts/slideLayout302.xml"/><Relationship Id="rId29" Type="http://schemas.openxmlformats.org/officeDocument/2006/relationships/slideLayout" Target="../slideLayouts/slideLayout311.xml"/><Relationship Id="rId41" Type="http://schemas.openxmlformats.org/officeDocument/2006/relationships/slideLayout" Target="../slideLayouts/slideLayout323.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24" Type="http://schemas.openxmlformats.org/officeDocument/2006/relationships/slideLayout" Target="../slideLayouts/slideLayout306.xml"/><Relationship Id="rId32" Type="http://schemas.openxmlformats.org/officeDocument/2006/relationships/slideLayout" Target="../slideLayouts/slideLayout314.xml"/><Relationship Id="rId37" Type="http://schemas.openxmlformats.org/officeDocument/2006/relationships/slideLayout" Target="../slideLayouts/slideLayout319.xml"/><Relationship Id="rId40" Type="http://schemas.openxmlformats.org/officeDocument/2006/relationships/slideLayout" Target="../slideLayouts/slideLayout322.xml"/><Relationship Id="rId5" Type="http://schemas.openxmlformats.org/officeDocument/2006/relationships/slideLayout" Target="../slideLayouts/slideLayout287.xml"/><Relationship Id="rId15" Type="http://schemas.openxmlformats.org/officeDocument/2006/relationships/slideLayout" Target="../slideLayouts/slideLayout297.xml"/><Relationship Id="rId23" Type="http://schemas.openxmlformats.org/officeDocument/2006/relationships/slideLayout" Target="../slideLayouts/slideLayout305.xml"/><Relationship Id="rId28" Type="http://schemas.openxmlformats.org/officeDocument/2006/relationships/slideLayout" Target="../slideLayouts/slideLayout310.xml"/><Relationship Id="rId36" Type="http://schemas.openxmlformats.org/officeDocument/2006/relationships/slideLayout" Target="../slideLayouts/slideLayout318.xml"/><Relationship Id="rId10" Type="http://schemas.openxmlformats.org/officeDocument/2006/relationships/slideLayout" Target="../slideLayouts/slideLayout292.xml"/><Relationship Id="rId19" Type="http://schemas.openxmlformats.org/officeDocument/2006/relationships/slideLayout" Target="../slideLayouts/slideLayout301.xml"/><Relationship Id="rId31" Type="http://schemas.openxmlformats.org/officeDocument/2006/relationships/slideLayout" Target="../slideLayouts/slideLayout313.xml"/><Relationship Id="rId4" Type="http://schemas.openxmlformats.org/officeDocument/2006/relationships/slideLayout" Target="../slideLayouts/slideLayout286.xml"/><Relationship Id="rId9" Type="http://schemas.openxmlformats.org/officeDocument/2006/relationships/slideLayout" Target="../slideLayouts/slideLayout291.xml"/><Relationship Id="rId14" Type="http://schemas.openxmlformats.org/officeDocument/2006/relationships/slideLayout" Target="../slideLayouts/slideLayout296.xml"/><Relationship Id="rId22" Type="http://schemas.openxmlformats.org/officeDocument/2006/relationships/slideLayout" Target="../slideLayouts/slideLayout304.xml"/><Relationship Id="rId27" Type="http://schemas.openxmlformats.org/officeDocument/2006/relationships/slideLayout" Target="../slideLayouts/slideLayout309.xml"/><Relationship Id="rId30" Type="http://schemas.openxmlformats.org/officeDocument/2006/relationships/slideLayout" Target="../slideLayouts/slideLayout312.xml"/><Relationship Id="rId35" Type="http://schemas.openxmlformats.org/officeDocument/2006/relationships/slideLayout" Target="../slideLayouts/slideLayout317.xml"/><Relationship Id="rId8" Type="http://schemas.openxmlformats.org/officeDocument/2006/relationships/slideLayout" Target="../slideLayouts/slideLayout290.xml"/><Relationship Id="rId3" Type="http://schemas.openxmlformats.org/officeDocument/2006/relationships/slideLayout" Target="../slideLayouts/slideLayout285.xml"/><Relationship Id="rId12" Type="http://schemas.openxmlformats.org/officeDocument/2006/relationships/slideLayout" Target="../slideLayouts/slideLayout294.xml"/><Relationship Id="rId17" Type="http://schemas.openxmlformats.org/officeDocument/2006/relationships/slideLayout" Target="../slideLayouts/slideLayout299.xml"/><Relationship Id="rId25" Type="http://schemas.openxmlformats.org/officeDocument/2006/relationships/slideLayout" Target="../slideLayouts/slideLayout307.xml"/><Relationship Id="rId33" Type="http://schemas.openxmlformats.org/officeDocument/2006/relationships/slideLayout" Target="../slideLayouts/slideLayout315.xml"/><Relationship Id="rId38" Type="http://schemas.openxmlformats.org/officeDocument/2006/relationships/slideLayout" Target="../slideLayouts/slideLayout3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333935" y="320674"/>
            <a:ext cx="10515600" cy="1059562"/>
          </a:xfrm>
          <a:prstGeom prst="rect">
            <a:avLst/>
          </a:prstGeom>
        </p:spPr>
        <p:txBody>
          <a:bodyPr vert="horz" lIns="0" tIns="0" rIns="0" bIns="18000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79467169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txStyles>
    <p:titleStyle>
      <a:lvl1pPr algn="l" defTabSz="914411" rtl="0" eaLnBrk="1" latinLnBrk="0" hangingPunct="1">
        <a:lnSpc>
          <a:spcPct val="90000"/>
        </a:lnSpc>
        <a:spcBef>
          <a:spcPct val="0"/>
        </a:spcBef>
        <a:buNone/>
        <a:defRPr sz="6338" b="1" i="0" kern="1200">
          <a:solidFill>
            <a:srgbClr val="0E2432"/>
          </a:solidFill>
          <a:latin typeface="Apricus Black" pitchFamily="2" charset="0"/>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685809" indent="-228603" algn="l" defTabSz="914411"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1143014" indent="-228603" algn="l" defTabSz="914411"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1600220"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2057426"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333935" y="320674"/>
            <a:ext cx="10515600" cy="1059562"/>
          </a:xfrm>
          <a:prstGeom prst="rect">
            <a:avLst/>
          </a:prstGeom>
        </p:spPr>
        <p:txBody>
          <a:bodyPr vert="horz" lIns="0" tIns="0" rIns="0" bIns="18000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088657716"/>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 id="2147483705" r:id="rId16"/>
    <p:sldLayoutId id="2147483706" r:id="rId17"/>
    <p:sldLayoutId id="2147483707" r:id="rId18"/>
    <p:sldLayoutId id="2147483708" r:id="rId19"/>
    <p:sldLayoutId id="2147483709" r:id="rId20"/>
    <p:sldLayoutId id="2147483710" r:id="rId21"/>
    <p:sldLayoutId id="2147483711" r:id="rId22"/>
    <p:sldLayoutId id="2147483712" r:id="rId23"/>
    <p:sldLayoutId id="2147483713" r:id="rId24"/>
    <p:sldLayoutId id="2147483714" r:id="rId25"/>
    <p:sldLayoutId id="2147483715" r:id="rId26"/>
    <p:sldLayoutId id="2147483716" r:id="rId27"/>
    <p:sldLayoutId id="2147483717" r:id="rId28"/>
    <p:sldLayoutId id="2147483718" r:id="rId29"/>
    <p:sldLayoutId id="2147483719" r:id="rId30"/>
    <p:sldLayoutId id="2147483720" r:id="rId31"/>
    <p:sldLayoutId id="2147483721" r:id="rId32"/>
    <p:sldLayoutId id="2147483722" r:id="rId33"/>
    <p:sldLayoutId id="2147483723" r:id="rId34"/>
    <p:sldLayoutId id="2147483724" r:id="rId35"/>
    <p:sldLayoutId id="2147483725" r:id="rId36"/>
    <p:sldLayoutId id="2147483726" r:id="rId37"/>
    <p:sldLayoutId id="2147483727" r:id="rId38"/>
    <p:sldLayoutId id="2147483728" r:id="rId39"/>
    <p:sldLayoutId id="2147483729" r:id="rId40"/>
    <p:sldLayoutId id="2147483730" r:id="rId41"/>
  </p:sldLayoutIdLst>
  <p:txStyles>
    <p:titleStyle>
      <a:lvl1pPr algn="l" defTabSz="914411" rtl="0" eaLnBrk="1" latinLnBrk="0" hangingPunct="1">
        <a:lnSpc>
          <a:spcPct val="90000"/>
        </a:lnSpc>
        <a:spcBef>
          <a:spcPct val="0"/>
        </a:spcBef>
        <a:buNone/>
        <a:defRPr sz="6338" b="1" i="0" kern="1200">
          <a:solidFill>
            <a:srgbClr val="0E2432"/>
          </a:solidFill>
          <a:latin typeface="Bahnschrift SemiBold Condensed" panose="020B0502040204020203" pitchFamily="34" charset="0"/>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685809" indent="-228603" algn="l" defTabSz="914411"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1143014" indent="-228603" algn="l" defTabSz="914411"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1600220"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2057426"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333935" y="320674"/>
            <a:ext cx="10515600" cy="1059562"/>
          </a:xfrm>
          <a:prstGeom prst="rect">
            <a:avLst/>
          </a:prstGeom>
        </p:spPr>
        <p:txBody>
          <a:bodyPr vert="horz" lIns="0" tIns="0" rIns="0" bIns="18000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3718653384"/>
      </p:ext>
    </p:extLst>
  </p:cSld>
  <p:clrMap bg1="lt1" tx1="dk1" bg2="lt2" tx2="dk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 id="2147483743" r:id="rId12"/>
    <p:sldLayoutId id="2147483744" r:id="rId13"/>
    <p:sldLayoutId id="2147483745" r:id="rId14"/>
    <p:sldLayoutId id="2147483746" r:id="rId15"/>
    <p:sldLayoutId id="2147483747" r:id="rId16"/>
    <p:sldLayoutId id="2147483748" r:id="rId17"/>
    <p:sldLayoutId id="2147483749" r:id="rId18"/>
    <p:sldLayoutId id="2147483750" r:id="rId19"/>
    <p:sldLayoutId id="2147483751" r:id="rId20"/>
    <p:sldLayoutId id="2147483752" r:id="rId21"/>
    <p:sldLayoutId id="2147483753" r:id="rId22"/>
    <p:sldLayoutId id="2147483754" r:id="rId23"/>
    <p:sldLayoutId id="2147483755" r:id="rId24"/>
    <p:sldLayoutId id="2147483756" r:id="rId25"/>
    <p:sldLayoutId id="2147483757" r:id="rId26"/>
    <p:sldLayoutId id="2147483758" r:id="rId27"/>
    <p:sldLayoutId id="2147483759" r:id="rId28"/>
    <p:sldLayoutId id="2147483760" r:id="rId29"/>
    <p:sldLayoutId id="2147483761" r:id="rId30"/>
    <p:sldLayoutId id="2147483762" r:id="rId31"/>
    <p:sldLayoutId id="2147483763" r:id="rId32"/>
    <p:sldLayoutId id="2147483764" r:id="rId33"/>
    <p:sldLayoutId id="2147483765" r:id="rId34"/>
    <p:sldLayoutId id="2147483766" r:id="rId35"/>
    <p:sldLayoutId id="2147483767" r:id="rId36"/>
    <p:sldLayoutId id="2147483768" r:id="rId37"/>
    <p:sldLayoutId id="2147483769" r:id="rId38"/>
    <p:sldLayoutId id="2147483770" r:id="rId39"/>
    <p:sldLayoutId id="2147483771" r:id="rId40"/>
    <p:sldLayoutId id="2147483772" r:id="rId41"/>
    <p:sldLayoutId id="2147483773" r:id="rId42"/>
    <p:sldLayoutId id="2147483774" r:id="rId43"/>
    <p:sldLayoutId id="2147483775" r:id="rId44"/>
    <p:sldLayoutId id="2147483776" r:id="rId45"/>
    <p:sldLayoutId id="2147483777" r:id="rId46"/>
    <p:sldLayoutId id="2147483778" r:id="rId47"/>
    <p:sldLayoutId id="2147483779" r:id="rId48"/>
    <p:sldLayoutId id="2147483780" r:id="rId49"/>
    <p:sldLayoutId id="2147483781" r:id="rId50"/>
    <p:sldLayoutId id="2147483782" r:id="rId51"/>
    <p:sldLayoutId id="2147483783" r:id="rId52"/>
    <p:sldLayoutId id="2147483784" r:id="rId53"/>
    <p:sldLayoutId id="2147483785" r:id="rId54"/>
  </p:sldLayoutIdLst>
  <p:txStyles>
    <p:titleStyle>
      <a:lvl1pPr algn="l" defTabSz="914411" rtl="0" eaLnBrk="1" latinLnBrk="0" hangingPunct="1">
        <a:lnSpc>
          <a:spcPct val="90000"/>
        </a:lnSpc>
        <a:spcBef>
          <a:spcPct val="0"/>
        </a:spcBef>
        <a:buNone/>
        <a:defRPr sz="6338" b="1" i="0" kern="1200">
          <a:solidFill>
            <a:srgbClr val="0E2432"/>
          </a:solidFill>
          <a:latin typeface="Apricus Black" pitchFamily="2" charset="0"/>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685809" indent="-228603" algn="l" defTabSz="914411"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1143014" indent="-228603" algn="l" defTabSz="914411"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1600220"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2057426"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333935" y="320674"/>
            <a:ext cx="10515600" cy="1059562"/>
          </a:xfrm>
          <a:prstGeom prst="rect">
            <a:avLst/>
          </a:prstGeom>
        </p:spPr>
        <p:txBody>
          <a:bodyPr vert="horz" lIns="0" tIns="0" rIns="0" bIns="18000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266409950"/>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 id="2147483798" r:id="rId12"/>
    <p:sldLayoutId id="2147483799" r:id="rId13"/>
    <p:sldLayoutId id="2147483800" r:id="rId14"/>
    <p:sldLayoutId id="2147483801" r:id="rId15"/>
    <p:sldLayoutId id="2147483802" r:id="rId16"/>
    <p:sldLayoutId id="2147483803" r:id="rId17"/>
    <p:sldLayoutId id="2147483804" r:id="rId18"/>
    <p:sldLayoutId id="2147483805" r:id="rId19"/>
    <p:sldLayoutId id="2147483806" r:id="rId20"/>
    <p:sldLayoutId id="2147483807" r:id="rId21"/>
    <p:sldLayoutId id="2147483808" r:id="rId22"/>
    <p:sldLayoutId id="2147483809" r:id="rId23"/>
    <p:sldLayoutId id="2147483810" r:id="rId24"/>
    <p:sldLayoutId id="2147483811" r:id="rId25"/>
    <p:sldLayoutId id="2147483812" r:id="rId26"/>
    <p:sldLayoutId id="2147483813" r:id="rId27"/>
    <p:sldLayoutId id="2147483814" r:id="rId28"/>
  </p:sldLayoutIdLst>
  <p:txStyles>
    <p:titleStyle>
      <a:lvl1pPr algn="l" defTabSz="914411" rtl="0" eaLnBrk="1" latinLnBrk="0" hangingPunct="1">
        <a:lnSpc>
          <a:spcPct val="90000"/>
        </a:lnSpc>
        <a:spcBef>
          <a:spcPct val="0"/>
        </a:spcBef>
        <a:buNone/>
        <a:defRPr sz="6338" b="1" i="0" kern="1200">
          <a:solidFill>
            <a:srgbClr val="0E2432"/>
          </a:solidFill>
          <a:latin typeface="Apricus Black" pitchFamily="2" charset="0"/>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685809" indent="-228603" algn="l" defTabSz="914411"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1143014" indent="-228603" algn="l" defTabSz="914411"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1600220"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2057426"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333935" y="320674"/>
            <a:ext cx="10515600" cy="1059562"/>
          </a:xfrm>
          <a:prstGeom prst="rect">
            <a:avLst/>
          </a:prstGeom>
        </p:spPr>
        <p:txBody>
          <a:bodyPr vert="horz" lIns="0" tIns="0" rIns="0" bIns="18000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4130402111"/>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 id="2147483829" r:id="rId14"/>
    <p:sldLayoutId id="2147483830" r:id="rId15"/>
    <p:sldLayoutId id="2147483831" r:id="rId16"/>
    <p:sldLayoutId id="2147483832" r:id="rId17"/>
    <p:sldLayoutId id="2147483833" r:id="rId18"/>
    <p:sldLayoutId id="2147483834" r:id="rId19"/>
    <p:sldLayoutId id="2147483835" r:id="rId20"/>
    <p:sldLayoutId id="2147483836" r:id="rId21"/>
    <p:sldLayoutId id="2147483837" r:id="rId22"/>
    <p:sldLayoutId id="2147483838" r:id="rId23"/>
    <p:sldLayoutId id="2147483839" r:id="rId24"/>
    <p:sldLayoutId id="2147483840" r:id="rId25"/>
    <p:sldLayoutId id="2147483841" r:id="rId26"/>
    <p:sldLayoutId id="2147483842" r:id="rId27"/>
    <p:sldLayoutId id="2147483843" r:id="rId28"/>
    <p:sldLayoutId id="2147483844" r:id="rId29"/>
  </p:sldLayoutIdLst>
  <p:txStyles>
    <p:titleStyle>
      <a:lvl1pPr algn="l" defTabSz="914423" rtl="0" eaLnBrk="1" latinLnBrk="0" hangingPunct="1">
        <a:lnSpc>
          <a:spcPct val="90000"/>
        </a:lnSpc>
        <a:spcBef>
          <a:spcPct val="0"/>
        </a:spcBef>
        <a:buNone/>
        <a:defRPr sz="6338" b="1" i="0" kern="1200">
          <a:solidFill>
            <a:srgbClr val="0E2432"/>
          </a:solidFill>
          <a:latin typeface="Apricus Black" pitchFamily="2" charset="0"/>
          <a:ea typeface="+mj-ea"/>
          <a:cs typeface="+mj-cs"/>
        </a:defRPr>
      </a:lvl1pPr>
    </p:titleStyle>
    <p:bodyStyle>
      <a:lvl1pPr marL="228606" indent="-228606" algn="l" defTabSz="914423" rtl="0" eaLnBrk="1" latinLnBrk="0" hangingPunct="1">
        <a:lnSpc>
          <a:spcPct val="90000"/>
        </a:lnSpc>
        <a:spcBef>
          <a:spcPts val="1000"/>
        </a:spcBef>
        <a:buFont typeface="Arial" panose="020B0604020202020204" pitchFamily="34" charset="0"/>
        <a:buChar char="•"/>
        <a:defRPr sz="2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685818" indent="-228606" algn="l" defTabSz="914423"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1143028" indent="-228606" algn="l" defTabSz="914423"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1600240" indent="-228606" algn="l" defTabSz="914423"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2057452" indent="-228606" algn="l" defTabSz="914423"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2514663"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4"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6"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8" indent="-228606" algn="l" defTabSz="914423"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8" algn="l" defTabSz="914423" rtl="0" eaLnBrk="1" latinLnBrk="0" hangingPunct="1">
        <a:defRPr sz="1800" kern="1200">
          <a:solidFill>
            <a:schemeClr val="tx1"/>
          </a:solidFill>
          <a:latin typeface="+mn-lt"/>
          <a:ea typeface="+mn-ea"/>
          <a:cs typeface="+mn-cs"/>
        </a:defRPr>
      </a:lvl6pPr>
      <a:lvl7pPr marL="2743268"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2" algn="l" defTabSz="914423"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333935" y="320674"/>
            <a:ext cx="10515600" cy="1059562"/>
          </a:xfrm>
          <a:prstGeom prst="rect">
            <a:avLst/>
          </a:prstGeom>
        </p:spPr>
        <p:txBody>
          <a:bodyPr vert="horz" lIns="0" tIns="0" rIns="0" bIns="18000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3372055349"/>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 id="2147483857" r:id="rId12"/>
    <p:sldLayoutId id="2147483858" r:id="rId13"/>
    <p:sldLayoutId id="2147483859" r:id="rId14"/>
    <p:sldLayoutId id="2147483860" r:id="rId15"/>
    <p:sldLayoutId id="2147483861" r:id="rId16"/>
    <p:sldLayoutId id="2147483862" r:id="rId17"/>
    <p:sldLayoutId id="2147483863" r:id="rId18"/>
    <p:sldLayoutId id="2147483864" r:id="rId19"/>
    <p:sldLayoutId id="2147483865" r:id="rId20"/>
    <p:sldLayoutId id="2147483866" r:id="rId21"/>
    <p:sldLayoutId id="2147483867" r:id="rId22"/>
    <p:sldLayoutId id="2147483868" r:id="rId23"/>
    <p:sldLayoutId id="2147483869" r:id="rId24"/>
    <p:sldLayoutId id="2147483870" r:id="rId25"/>
    <p:sldLayoutId id="2147483871" r:id="rId26"/>
    <p:sldLayoutId id="2147483872" r:id="rId27"/>
    <p:sldLayoutId id="2147483873" r:id="rId28"/>
    <p:sldLayoutId id="2147483874" r:id="rId29"/>
    <p:sldLayoutId id="2147483875" r:id="rId30"/>
    <p:sldLayoutId id="2147483876" r:id="rId31"/>
    <p:sldLayoutId id="2147483877" r:id="rId32"/>
    <p:sldLayoutId id="2147483878" r:id="rId33"/>
    <p:sldLayoutId id="2147483879" r:id="rId34"/>
    <p:sldLayoutId id="2147483880" r:id="rId35"/>
    <p:sldLayoutId id="2147483881" r:id="rId36"/>
    <p:sldLayoutId id="2147483882" r:id="rId37"/>
    <p:sldLayoutId id="2147483883" r:id="rId38"/>
    <p:sldLayoutId id="2147483884" r:id="rId39"/>
    <p:sldLayoutId id="2147483885" r:id="rId40"/>
    <p:sldLayoutId id="2147483886" r:id="rId41"/>
  </p:sldLayoutIdLst>
  <p:txStyles>
    <p:titleStyle>
      <a:lvl1pPr algn="l" defTabSz="914411" rtl="0" eaLnBrk="1" latinLnBrk="0" hangingPunct="1">
        <a:lnSpc>
          <a:spcPct val="90000"/>
        </a:lnSpc>
        <a:spcBef>
          <a:spcPct val="0"/>
        </a:spcBef>
        <a:buNone/>
        <a:defRPr sz="6338" b="1" i="0" kern="1200">
          <a:solidFill>
            <a:srgbClr val="0E2432"/>
          </a:solidFill>
          <a:latin typeface="Apricus Black" pitchFamily="2" charset="0"/>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685809" indent="-228603" algn="l" defTabSz="914411"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1143014" indent="-228603" algn="l" defTabSz="914411"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1600220"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2057426"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333935" y="320674"/>
            <a:ext cx="10515600" cy="1059562"/>
          </a:xfrm>
          <a:prstGeom prst="rect">
            <a:avLst/>
          </a:prstGeom>
        </p:spPr>
        <p:txBody>
          <a:bodyPr vert="horz" lIns="0" tIns="0" rIns="0" bIns="18000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2489299119"/>
      </p:ext>
    </p:extLst>
  </p:cSld>
  <p:clrMap bg1="lt1" tx1="dk1" bg2="lt2" tx2="dk2" accent1="accent1" accent2="accent2" accent3="accent3" accent4="accent4" accent5="accent5" accent6="accent6" hlink="hlink" folHlink="folHlink"/>
  <p:sldLayoutIdLst>
    <p:sldLayoutId id="2147483888" r:id="rId1"/>
    <p:sldLayoutId id="2147483889" r:id="rId2"/>
    <p:sldLayoutId id="2147483890" r:id="rId3"/>
    <p:sldLayoutId id="2147483891" r:id="rId4"/>
    <p:sldLayoutId id="2147483892" r:id="rId5"/>
    <p:sldLayoutId id="2147483893" r:id="rId6"/>
    <p:sldLayoutId id="2147483894" r:id="rId7"/>
    <p:sldLayoutId id="2147483895" r:id="rId8"/>
    <p:sldLayoutId id="2147483896" r:id="rId9"/>
    <p:sldLayoutId id="2147483897" r:id="rId10"/>
    <p:sldLayoutId id="2147483898" r:id="rId11"/>
    <p:sldLayoutId id="2147483899" r:id="rId12"/>
    <p:sldLayoutId id="2147483900" r:id="rId13"/>
    <p:sldLayoutId id="2147483901" r:id="rId14"/>
    <p:sldLayoutId id="2147483902" r:id="rId15"/>
    <p:sldLayoutId id="2147483903" r:id="rId16"/>
    <p:sldLayoutId id="2147483904" r:id="rId17"/>
    <p:sldLayoutId id="2147483905" r:id="rId18"/>
    <p:sldLayoutId id="2147483906" r:id="rId19"/>
    <p:sldLayoutId id="2147483907" r:id="rId20"/>
    <p:sldLayoutId id="2147483908" r:id="rId21"/>
    <p:sldLayoutId id="2147483909" r:id="rId22"/>
    <p:sldLayoutId id="2147483910" r:id="rId23"/>
    <p:sldLayoutId id="2147483911" r:id="rId24"/>
    <p:sldLayoutId id="2147483912" r:id="rId25"/>
    <p:sldLayoutId id="2147483913" r:id="rId26"/>
    <p:sldLayoutId id="2147483914" r:id="rId27"/>
    <p:sldLayoutId id="2147483915" r:id="rId28"/>
  </p:sldLayoutIdLst>
  <p:txStyles>
    <p:titleStyle>
      <a:lvl1pPr algn="l" defTabSz="914411" rtl="0" eaLnBrk="1" latinLnBrk="0" hangingPunct="1">
        <a:lnSpc>
          <a:spcPct val="90000"/>
        </a:lnSpc>
        <a:spcBef>
          <a:spcPct val="0"/>
        </a:spcBef>
        <a:buNone/>
        <a:defRPr sz="6338" b="1" i="0" kern="1200">
          <a:solidFill>
            <a:srgbClr val="0E2432"/>
          </a:solidFill>
          <a:latin typeface="Apricus Black" pitchFamily="2" charset="0"/>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685809" indent="-228603" algn="l" defTabSz="914411"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1143014" indent="-228603" algn="l" defTabSz="914411"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1600220"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2057426"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333935" y="320674"/>
            <a:ext cx="10515600" cy="1059562"/>
          </a:xfrm>
          <a:prstGeom prst="rect">
            <a:avLst/>
          </a:prstGeom>
        </p:spPr>
        <p:txBody>
          <a:bodyPr vert="horz" lIns="0" tIns="0" rIns="0" bIns="180000" rtlCol="0" anchor="t" anchorCtr="0">
            <a:spAutoFit/>
          </a:bodyPr>
          <a:lstStyle/>
          <a:p>
            <a:r>
              <a:rPr lang="en-GB"/>
              <a:t>Click to edit Master title style</a:t>
            </a:r>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Tree>
    <p:extLst>
      <p:ext uri="{BB962C8B-B14F-4D97-AF65-F5344CB8AC3E}">
        <p14:creationId xmlns:p14="http://schemas.microsoft.com/office/powerpoint/2010/main" val="1267580131"/>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 id="2147483928" r:id="rId12"/>
    <p:sldLayoutId id="2147483929" r:id="rId13"/>
    <p:sldLayoutId id="2147483930" r:id="rId14"/>
    <p:sldLayoutId id="2147483931" r:id="rId15"/>
    <p:sldLayoutId id="2147483932" r:id="rId16"/>
    <p:sldLayoutId id="2147483933" r:id="rId17"/>
    <p:sldLayoutId id="2147483934" r:id="rId18"/>
    <p:sldLayoutId id="2147483935" r:id="rId19"/>
    <p:sldLayoutId id="2147483936" r:id="rId20"/>
    <p:sldLayoutId id="2147483937" r:id="rId21"/>
    <p:sldLayoutId id="2147483938" r:id="rId22"/>
    <p:sldLayoutId id="2147483939" r:id="rId23"/>
    <p:sldLayoutId id="2147483940" r:id="rId24"/>
    <p:sldLayoutId id="2147483941" r:id="rId25"/>
    <p:sldLayoutId id="2147483942" r:id="rId26"/>
    <p:sldLayoutId id="2147483943" r:id="rId27"/>
    <p:sldLayoutId id="2147483944" r:id="rId28"/>
    <p:sldLayoutId id="2147483945" r:id="rId29"/>
    <p:sldLayoutId id="2147483946" r:id="rId30"/>
    <p:sldLayoutId id="2147483947" r:id="rId31"/>
    <p:sldLayoutId id="2147483948" r:id="rId32"/>
    <p:sldLayoutId id="2147483949" r:id="rId33"/>
  </p:sldLayoutIdLst>
  <p:txStyles>
    <p:titleStyle>
      <a:lvl1pPr algn="l" defTabSz="914411" rtl="0" eaLnBrk="1" latinLnBrk="0" hangingPunct="1">
        <a:lnSpc>
          <a:spcPct val="90000"/>
        </a:lnSpc>
        <a:spcBef>
          <a:spcPct val="0"/>
        </a:spcBef>
        <a:buNone/>
        <a:defRPr sz="6338" b="1" i="0" kern="1200">
          <a:solidFill>
            <a:srgbClr val="0E2432"/>
          </a:solidFill>
          <a:latin typeface="Apricus Black" pitchFamily="2" charset="0"/>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685809" indent="-228603" algn="l" defTabSz="914411"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1143014" indent="-228603" algn="l" defTabSz="914411"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1600220"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2057426"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6F9446-DA41-8E41-8A05-59CF17E6341D}"/>
              </a:ext>
            </a:extLst>
          </p:cNvPr>
          <p:cNvSpPr>
            <a:spLocks noGrp="1"/>
          </p:cNvSpPr>
          <p:nvPr>
            <p:ph type="title"/>
          </p:nvPr>
        </p:nvSpPr>
        <p:spPr>
          <a:xfrm>
            <a:off x="333935" y="320674"/>
            <a:ext cx="10515600" cy="1059562"/>
          </a:xfrm>
          <a:prstGeom prst="rect">
            <a:avLst/>
          </a:prstGeom>
        </p:spPr>
        <p:txBody>
          <a:bodyPr vert="horz" lIns="0" tIns="0" rIns="0" bIns="180000" rtlCol="0" anchor="t" anchorCtr="0">
            <a:sp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51C83FB-F72A-E6E0-5315-F79F6927ADE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258051130"/>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 id="2147483967" r:id="rId17"/>
    <p:sldLayoutId id="2147483968" r:id="rId18"/>
    <p:sldLayoutId id="2147483969" r:id="rId19"/>
    <p:sldLayoutId id="2147483970" r:id="rId20"/>
    <p:sldLayoutId id="2147483971" r:id="rId21"/>
    <p:sldLayoutId id="2147483972" r:id="rId22"/>
    <p:sldLayoutId id="2147483973" r:id="rId23"/>
    <p:sldLayoutId id="2147483974" r:id="rId24"/>
    <p:sldLayoutId id="2147483975" r:id="rId25"/>
    <p:sldLayoutId id="2147483976" r:id="rId26"/>
    <p:sldLayoutId id="2147483977" r:id="rId27"/>
    <p:sldLayoutId id="2147483978" r:id="rId28"/>
    <p:sldLayoutId id="2147483979" r:id="rId29"/>
    <p:sldLayoutId id="2147483980" r:id="rId30"/>
    <p:sldLayoutId id="2147483981" r:id="rId31"/>
    <p:sldLayoutId id="2147483982" r:id="rId32"/>
    <p:sldLayoutId id="2147483983" r:id="rId33"/>
    <p:sldLayoutId id="2147483984" r:id="rId34"/>
    <p:sldLayoutId id="2147483985" r:id="rId35"/>
    <p:sldLayoutId id="2147483986" r:id="rId36"/>
    <p:sldLayoutId id="2147483987" r:id="rId37"/>
    <p:sldLayoutId id="2147483988" r:id="rId38"/>
    <p:sldLayoutId id="2147483989" r:id="rId39"/>
    <p:sldLayoutId id="2147483990" r:id="rId40"/>
    <p:sldLayoutId id="2147483991" r:id="rId41"/>
  </p:sldLayoutIdLst>
  <p:txStyles>
    <p:titleStyle>
      <a:lvl1pPr algn="l" defTabSz="914411" rtl="0" eaLnBrk="1" latinLnBrk="0" hangingPunct="1">
        <a:lnSpc>
          <a:spcPct val="90000"/>
        </a:lnSpc>
        <a:spcBef>
          <a:spcPct val="0"/>
        </a:spcBef>
        <a:buNone/>
        <a:defRPr sz="6338" b="1" i="0" kern="1200">
          <a:solidFill>
            <a:srgbClr val="0E2432"/>
          </a:solidFill>
          <a:latin typeface="Apricus Black" pitchFamily="2" charset="0"/>
          <a:ea typeface="+mj-ea"/>
          <a:cs typeface="+mj-cs"/>
        </a:defRPr>
      </a:lvl1pPr>
    </p:titleStyle>
    <p:bodyStyle>
      <a:lvl1pPr marL="228603" indent="-228603" algn="l" defTabSz="914411" rtl="0" eaLnBrk="1" latinLnBrk="0" hangingPunct="1">
        <a:lnSpc>
          <a:spcPct val="90000"/>
        </a:lnSpc>
        <a:spcBef>
          <a:spcPts val="1000"/>
        </a:spcBef>
        <a:buFont typeface="Arial" panose="020B0604020202020204" pitchFamily="34" charset="0"/>
        <a:buChar char="•"/>
        <a:defRPr sz="2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1pPr>
      <a:lvl2pPr marL="685809" indent="-228603" algn="l" defTabSz="914411" rtl="0" eaLnBrk="1" latinLnBrk="0" hangingPunct="1">
        <a:lnSpc>
          <a:spcPct val="90000"/>
        </a:lnSpc>
        <a:spcBef>
          <a:spcPts val="500"/>
        </a:spcBef>
        <a:buFont typeface="Arial" panose="020B0604020202020204" pitchFamily="34" charset="0"/>
        <a:buChar char="•"/>
        <a:defRPr sz="24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2pPr>
      <a:lvl3pPr marL="1143014" indent="-228603" algn="l" defTabSz="914411" rtl="0" eaLnBrk="1" latinLnBrk="0" hangingPunct="1">
        <a:lnSpc>
          <a:spcPct val="90000"/>
        </a:lnSpc>
        <a:spcBef>
          <a:spcPts val="500"/>
        </a:spcBef>
        <a:buFont typeface="Arial" panose="020B0604020202020204" pitchFamily="34" charset="0"/>
        <a:buChar char="•"/>
        <a:defRPr sz="20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3pPr>
      <a:lvl4pPr marL="1600220"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4pPr>
      <a:lvl5pPr marL="2057426" indent="-228603" algn="l" defTabSz="914411" rtl="0" eaLnBrk="1" latinLnBrk="0" hangingPunct="1">
        <a:lnSpc>
          <a:spcPct val="90000"/>
        </a:lnSpc>
        <a:spcBef>
          <a:spcPts val="500"/>
        </a:spcBef>
        <a:buFont typeface="Arial" panose="020B0604020202020204" pitchFamily="34" charset="0"/>
        <a:buChar char="•"/>
        <a:defRPr sz="1800" b="0" i="0" kern="1200">
          <a:solidFill>
            <a:schemeClr val="bg2">
              <a:lumMod val="25000"/>
            </a:schemeClr>
          </a:solidFill>
          <a:latin typeface="Roboto" panose="02000000000000000000" pitchFamily="2" charset="0"/>
          <a:ea typeface="Roboto" panose="02000000000000000000" pitchFamily="2" charset="0"/>
          <a:cs typeface="Roboto" panose="02000000000000000000" pitchFamily="2" charset="0"/>
        </a:defRPr>
      </a:lvl5pPr>
      <a:lvl6pPr marL="2514632"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37"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43"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49" indent="-228603" algn="l" defTabSz="91441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11" rtl="0" eaLnBrk="1" latinLnBrk="0" hangingPunct="1">
        <a:defRPr sz="1800" kern="1200">
          <a:solidFill>
            <a:schemeClr val="tx1"/>
          </a:solidFill>
          <a:latin typeface="+mn-lt"/>
          <a:ea typeface="+mn-ea"/>
          <a:cs typeface="+mn-cs"/>
        </a:defRPr>
      </a:lvl1pPr>
      <a:lvl2pPr marL="457206" algn="l" defTabSz="914411" rtl="0" eaLnBrk="1" latinLnBrk="0" hangingPunct="1">
        <a:defRPr sz="1800" kern="1200">
          <a:solidFill>
            <a:schemeClr val="tx1"/>
          </a:solidFill>
          <a:latin typeface="+mn-lt"/>
          <a:ea typeface="+mn-ea"/>
          <a:cs typeface="+mn-cs"/>
        </a:defRPr>
      </a:lvl2pPr>
      <a:lvl3pPr marL="914411" algn="l" defTabSz="914411" rtl="0" eaLnBrk="1" latinLnBrk="0" hangingPunct="1">
        <a:defRPr sz="1800" kern="1200">
          <a:solidFill>
            <a:schemeClr val="tx1"/>
          </a:solidFill>
          <a:latin typeface="+mn-lt"/>
          <a:ea typeface="+mn-ea"/>
          <a:cs typeface="+mn-cs"/>
        </a:defRPr>
      </a:lvl3pPr>
      <a:lvl4pPr marL="1371617" algn="l" defTabSz="914411" rtl="0" eaLnBrk="1" latinLnBrk="0" hangingPunct="1">
        <a:defRPr sz="1800" kern="1200">
          <a:solidFill>
            <a:schemeClr val="tx1"/>
          </a:solidFill>
          <a:latin typeface="+mn-lt"/>
          <a:ea typeface="+mn-ea"/>
          <a:cs typeface="+mn-cs"/>
        </a:defRPr>
      </a:lvl4pPr>
      <a:lvl5pPr marL="1828823" algn="l" defTabSz="914411" rtl="0" eaLnBrk="1" latinLnBrk="0" hangingPunct="1">
        <a:defRPr sz="1800" kern="1200">
          <a:solidFill>
            <a:schemeClr val="tx1"/>
          </a:solidFill>
          <a:latin typeface="+mn-lt"/>
          <a:ea typeface="+mn-ea"/>
          <a:cs typeface="+mn-cs"/>
        </a:defRPr>
      </a:lvl5pPr>
      <a:lvl6pPr marL="2286029" algn="l" defTabSz="914411" rtl="0" eaLnBrk="1" latinLnBrk="0" hangingPunct="1">
        <a:defRPr sz="1800" kern="1200">
          <a:solidFill>
            <a:schemeClr val="tx1"/>
          </a:solidFill>
          <a:latin typeface="+mn-lt"/>
          <a:ea typeface="+mn-ea"/>
          <a:cs typeface="+mn-cs"/>
        </a:defRPr>
      </a:lvl6pPr>
      <a:lvl7pPr marL="2743234" algn="l" defTabSz="914411" rtl="0" eaLnBrk="1" latinLnBrk="0" hangingPunct="1">
        <a:defRPr sz="1800" kern="1200">
          <a:solidFill>
            <a:schemeClr val="tx1"/>
          </a:solidFill>
          <a:latin typeface="+mn-lt"/>
          <a:ea typeface="+mn-ea"/>
          <a:cs typeface="+mn-cs"/>
        </a:defRPr>
      </a:lvl7pPr>
      <a:lvl8pPr marL="3200440" algn="l" defTabSz="914411" rtl="0" eaLnBrk="1" latinLnBrk="0" hangingPunct="1">
        <a:defRPr sz="1800" kern="1200">
          <a:solidFill>
            <a:schemeClr val="tx1"/>
          </a:solidFill>
          <a:latin typeface="+mn-lt"/>
          <a:ea typeface="+mn-ea"/>
          <a:cs typeface="+mn-cs"/>
        </a:defRPr>
      </a:lvl8pPr>
      <a:lvl9pPr marL="3657646" algn="l" defTabSz="91441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5760">
          <p15:clr>
            <a:srgbClr val="F26B43"/>
          </p15:clr>
        </p15:guide>
        <p15:guide id="2" pos="10240">
          <p15:clr>
            <a:srgbClr val="F26B43"/>
          </p15:clr>
        </p15:guide>
        <p15:guide id="3" orient="horz" pos="498">
          <p15:clr>
            <a:srgbClr val="F26B43"/>
          </p15:clr>
        </p15:guide>
        <p15:guide id="4" orient="horz" pos="11022">
          <p15:clr>
            <a:srgbClr val="F26B43"/>
          </p15:clr>
        </p15:guide>
        <p15:guide id="5" pos="510">
          <p15:clr>
            <a:srgbClr val="F26B43"/>
          </p15:clr>
        </p15:guide>
        <p15:guide id="6" pos="1997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hyperlink" Target="https://www.ucas.com/conservatoires/applying-through-ucas-conservatoires/references-conservatoires/nominating-your-referee-conservatoire-applications-2026-entry" TargetMode="External"/><Relationship Id="rId2" Type="http://schemas.openxmlformats.org/officeDocument/2006/relationships/slideLayout" Target="../slideLayouts/slideLayout162.xml"/><Relationship Id="rId1" Type="http://schemas.openxmlformats.org/officeDocument/2006/relationships/tags" Target="../tags/tag11.xml"/><Relationship Id="rId5" Type="http://schemas.openxmlformats.org/officeDocument/2006/relationships/image" Target="../media/image30.png"/><Relationship Id="rId4" Type="http://schemas.openxmlformats.org/officeDocument/2006/relationships/image" Target="../media/image29.jpeg"/></Relationships>
</file>

<file path=ppt/slides/_rels/slide11.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notesSlide" Target="../notesSlides/notesSlide2.xml"/><Relationship Id="rId7" Type="http://schemas.openxmlformats.org/officeDocument/2006/relationships/image" Target="../media/image34.svg"/><Relationship Id="rId2" Type="http://schemas.openxmlformats.org/officeDocument/2006/relationships/slideLayout" Target="../slideLayouts/slideLayout187.xml"/><Relationship Id="rId1" Type="http://schemas.openxmlformats.org/officeDocument/2006/relationships/tags" Target="../tags/tag12.xml"/><Relationship Id="rId6" Type="http://schemas.openxmlformats.org/officeDocument/2006/relationships/image" Target="../media/image33.svg"/><Relationship Id="rId11" Type="http://schemas.openxmlformats.org/officeDocument/2006/relationships/image" Target="../media/image38.png"/><Relationship Id="rId5" Type="http://schemas.openxmlformats.org/officeDocument/2006/relationships/image" Target="../media/image32.svg"/><Relationship Id="rId10" Type="http://schemas.openxmlformats.org/officeDocument/2006/relationships/image" Target="../media/image37.svg"/><Relationship Id="rId4" Type="http://schemas.openxmlformats.org/officeDocument/2006/relationships/image" Target="../media/image31.png"/><Relationship Id="rId9" Type="http://schemas.openxmlformats.org/officeDocument/2006/relationships/image" Target="../media/image36.svg"/></Relationships>
</file>

<file path=ppt/slides/_rels/slide12.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3.xml"/><Relationship Id="rId7" Type="http://schemas.openxmlformats.org/officeDocument/2006/relationships/diagramColors" Target="../diagrams/colors2.xml"/><Relationship Id="rId2" Type="http://schemas.openxmlformats.org/officeDocument/2006/relationships/slideLayout" Target="../slideLayouts/slideLayout188.xml"/><Relationship Id="rId1" Type="http://schemas.openxmlformats.org/officeDocument/2006/relationships/tags" Target="../tags/tag13.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30.xml"/><Relationship Id="rId1" Type="http://schemas.openxmlformats.org/officeDocument/2006/relationships/tags" Target="../tags/tag14.xml"/><Relationship Id="rId5" Type="http://schemas.openxmlformats.org/officeDocument/2006/relationships/image" Target="../media/image43.png"/><Relationship Id="rId4" Type="http://schemas.openxmlformats.org/officeDocument/2006/relationships/image" Target="../media/image4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56.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56.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89.xml"/><Relationship Id="rId1" Type="http://schemas.openxmlformats.org/officeDocument/2006/relationships/tags" Target="../tags/tag17.xml"/><Relationship Id="rId6" Type="http://schemas.openxmlformats.org/officeDocument/2006/relationships/hyperlink" Target="https://www.instagram.com/ucas_online/?hl=en" TargetMode="External"/><Relationship Id="rId5" Type="http://schemas.openxmlformats.org/officeDocument/2006/relationships/hyperlink" Target="https://www.facebook.com/ucasonline" TargetMode="External"/><Relationship Id="rId4" Type="http://schemas.openxmlformats.org/officeDocument/2006/relationships/image" Target="../media/image44.png"/></Relationships>
</file>

<file path=ppt/slides/_rels/slide2.xml.rels><?xml version="1.0" encoding="UTF-8" standalone="yes"?>
<Relationships xmlns="http://schemas.openxmlformats.org/package/2006/relationships"><Relationship Id="rId8" Type="http://schemas.openxmlformats.org/officeDocument/2006/relationships/hyperlink" Target="http://www.rcm.ac.uk/" TargetMode="External"/><Relationship Id="rId3" Type="http://schemas.openxmlformats.org/officeDocument/2006/relationships/hyperlink" Target="https://www.ucas.com/conservatoires" TargetMode="External"/><Relationship Id="rId7" Type="http://schemas.openxmlformats.org/officeDocument/2006/relationships/hyperlink" Target="http://www.ram.ac.uk/" TargetMode="External"/><Relationship Id="rId12" Type="http://schemas.openxmlformats.org/officeDocument/2006/relationships/hyperlink" Target="http://www.trinitylaban.ac.uk/" TargetMode="External"/><Relationship Id="rId2" Type="http://schemas.openxmlformats.org/officeDocument/2006/relationships/slideLayout" Target="../slideLayouts/slideLayout35.xml"/><Relationship Id="rId1" Type="http://schemas.openxmlformats.org/officeDocument/2006/relationships/tags" Target="../tags/tag3.xml"/><Relationship Id="rId6" Type="http://schemas.openxmlformats.org/officeDocument/2006/relationships/hyperlink" Target="https://www.leedsconservatoire.ac.uk/" TargetMode="External"/><Relationship Id="rId11" Type="http://schemas.openxmlformats.org/officeDocument/2006/relationships/hyperlink" Target="http://www.rwcmd.ac.uk/" TargetMode="External"/><Relationship Id="rId5" Type="http://schemas.openxmlformats.org/officeDocument/2006/relationships/hyperlink" Target="https://www.lamda.ac.uk/" TargetMode="External"/><Relationship Id="rId10" Type="http://schemas.openxmlformats.org/officeDocument/2006/relationships/hyperlink" Target="http://www.rncm.ac.uk/" TargetMode="External"/><Relationship Id="rId4" Type="http://schemas.openxmlformats.org/officeDocument/2006/relationships/hyperlink" Target="http://www.bcu.ac.uk/conservatoire" TargetMode="External"/><Relationship Id="rId9" Type="http://schemas.openxmlformats.org/officeDocument/2006/relationships/hyperlink" Target="https://www.rcs.ac.uk/" TargetMode="External"/></Relationships>
</file>

<file path=ppt/slides/_rels/slide3.xml.rels><?xml version="1.0" encoding="UTF-8" standalone="yes"?>
<Relationships xmlns="http://schemas.openxmlformats.org/package/2006/relationships"><Relationship Id="rId2" Type="http://schemas.openxmlformats.org/officeDocument/2006/relationships/slideLayout" Target="../slideLayouts/slideLayout35.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00.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20.png"/><Relationship Id="rId2" Type="http://schemas.openxmlformats.org/officeDocument/2006/relationships/slideLayout" Target="../slideLayouts/slideLayout77.xml"/><Relationship Id="rId1" Type="http://schemas.openxmlformats.org/officeDocument/2006/relationships/tags" Target="../tags/tag6.xml"/><Relationship Id="rId6" Type="http://schemas.openxmlformats.org/officeDocument/2006/relationships/hyperlink" Target="https://www.ucas.com/conservatoires" TargetMode="External"/><Relationship Id="rId5" Type="http://schemas.openxmlformats.org/officeDocument/2006/relationships/hyperlink" Target="https://www.ucas.com/undergraduate/what-and-where-study/ucas-hub-live" TargetMode="External"/><Relationship Id="rId4" Type="http://schemas.openxmlformats.org/officeDocument/2006/relationships/hyperlink" Target="https://www.ucas.com/chat-to-students" TargetMode="Externa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76.xml"/><Relationship Id="rId1" Type="http://schemas.openxmlformats.org/officeDocument/2006/relationships/tags" Target="../tags/tag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digital.ucas.com/search" TargetMode="External"/><Relationship Id="rId2" Type="http://schemas.openxmlformats.org/officeDocument/2006/relationships/slideLayout" Target="../slideLayouts/slideLayout130.xml"/><Relationship Id="rId1" Type="http://schemas.openxmlformats.org/officeDocument/2006/relationships/tags" Target="../tags/tag8.xml"/><Relationship Id="rId4" Type="http://schemas.openxmlformats.org/officeDocument/2006/relationships/image" Target="../media/image24.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slideLayout" Target="../slideLayouts/slideLayout131.xml"/><Relationship Id="rId1" Type="http://schemas.openxmlformats.org/officeDocument/2006/relationships/tags" Target="../tags/tag9.xml"/><Relationship Id="rId5" Type="http://schemas.openxmlformats.org/officeDocument/2006/relationships/image" Target="../media/image26.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slideLayout" Target="../slideLayouts/slideLayout130.xml"/><Relationship Id="rId1" Type="http://schemas.openxmlformats.org/officeDocument/2006/relationships/tags" Target="../tags/tag10.xml"/><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A14B715-73A4-41CF-58E1-4EA18EB6E5EA}"/>
              </a:ext>
            </a:extLst>
          </p:cNvPr>
          <p:cNvSpPr>
            <a:spLocks noGrp="1"/>
          </p:cNvSpPr>
          <p:nvPr>
            <p:ph type="ctrTitle"/>
          </p:nvPr>
        </p:nvSpPr>
        <p:spPr>
          <a:xfrm>
            <a:off x="589531" y="1940222"/>
            <a:ext cx="4959507" cy="1659085"/>
          </a:xfrm>
        </p:spPr>
        <p:txBody>
          <a:bodyPr/>
          <a:lstStyle/>
          <a:p>
            <a:r>
              <a:rPr lang="en-GB" dirty="0"/>
              <a:t>APPLYING TO A CONSERVATOIRE</a:t>
            </a:r>
          </a:p>
        </p:txBody>
      </p:sp>
      <p:sp>
        <p:nvSpPr>
          <p:cNvPr id="4" name="Subtitle 3">
            <a:extLst>
              <a:ext uri="{FF2B5EF4-FFF2-40B4-BE49-F238E27FC236}">
                <a16:creationId xmlns:a16="http://schemas.microsoft.com/office/drawing/2014/main" id="{BAB0CED6-5D63-2B9B-B5B0-6019E41948A6}"/>
              </a:ext>
            </a:extLst>
          </p:cNvPr>
          <p:cNvSpPr>
            <a:spLocks noGrp="1"/>
          </p:cNvSpPr>
          <p:nvPr>
            <p:ph type="subTitle" idx="1"/>
          </p:nvPr>
        </p:nvSpPr>
        <p:spPr>
          <a:xfrm>
            <a:off x="589531" y="4224674"/>
            <a:ext cx="4959507" cy="586860"/>
          </a:xfrm>
        </p:spPr>
        <p:txBody>
          <a:bodyPr/>
          <a:lstStyle/>
          <a:p>
            <a:r>
              <a:rPr lang="en-GB" dirty="0"/>
              <a:t>Last updated June 2026</a:t>
            </a:r>
          </a:p>
        </p:txBody>
      </p:sp>
      <p:sp>
        <p:nvSpPr>
          <p:cNvPr id="5" name="Text Placeholder 4">
            <a:extLst>
              <a:ext uri="{FF2B5EF4-FFF2-40B4-BE49-F238E27FC236}">
                <a16:creationId xmlns:a16="http://schemas.microsoft.com/office/drawing/2014/main" id="{BB14D808-F1C2-44AF-270D-EEF9B84355B6}"/>
              </a:ext>
            </a:extLst>
          </p:cNvPr>
          <p:cNvSpPr>
            <a:spLocks noGrp="1"/>
          </p:cNvSpPr>
          <p:nvPr>
            <p:ph type="body" sz="quarter" idx="10"/>
          </p:nvPr>
        </p:nvSpPr>
        <p:spPr/>
        <p:txBody>
          <a:bodyPr/>
          <a:lstStyle/>
          <a:p>
            <a:r>
              <a:rPr lang="en-GB"/>
              <a:t>Public</a:t>
            </a:r>
          </a:p>
        </p:txBody>
      </p:sp>
      <p:pic>
        <p:nvPicPr>
          <p:cNvPr id="6" name="Picture Placeholder 6" descr="A group of people playing instruments&#10;&#10;AI-generated content may be incorrect.">
            <a:extLst>
              <a:ext uri="{FF2B5EF4-FFF2-40B4-BE49-F238E27FC236}">
                <a16:creationId xmlns:a16="http://schemas.microsoft.com/office/drawing/2014/main" id="{652F1B55-492B-6500-E6B1-EC3ACC61E150}"/>
              </a:ext>
            </a:extLst>
          </p:cNvPr>
          <p:cNvPicPr>
            <a:picLocks noGrp="1" noChangeAspect="1"/>
          </p:cNvPicPr>
          <p:nvPr>
            <p:ph type="pic" sz="quarter" idx="13"/>
          </p:nvPr>
        </p:nvPicPr>
        <p:blipFill>
          <a:blip r:embed="rId3"/>
          <a:srcRect l="40048" r="692"/>
          <a:stretch/>
        </p:blipFill>
        <p:spPr>
          <a:xfrm>
            <a:off x="6096000" y="0"/>
            <a:ext cx="6096000" cy="6858000"/>
          </a:xfrm>
        </p:spPr>
      </p:pic>
    </p:spTree>
    <p:custDataLst>
      <p:tags r:id="rId1"/>
    </p:custDataLst>
    <p:extLst>
      <p:ext uri="{BB962C8B-B14F-4D97-AF65-F5344CB8AC3E}">
        <p14:creationId xmlns:p14="http://schemas.microsoft.com/office/powerpoint/2010/main" val="39075528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905BB7E9-2AD0-FB68-C8DF-814C4298CD09}"/>
              </a:ext>
            </a:extLst>
          </p:cNvPr>
          <p:cNvSpPr>
            <a:spLocks noGrp="1"/>
          </p:cNvSpPr>
          <p:nvPr>
            <p:ph idx="1"/>
          </p:nvPr>
        </p:nvSpPr>
        <p:spPr>
          <a:xfrm>
            <a:off x="579603" y="1266759"/>
            <a:ext cx="6497059" cy="3724288"/>
          </a:xfrm>
        </p:spPr>
        <p:txBody>
          <a:bodyPr/>
          <a:lstStyle/>
          <a:p>
            <a:pPr algn="l"/>
            <a:r>
              <a:rPr lang="en-GB" sz="1800" b="1" i="0" dirty="0">
                <a:solidFill>
                  <a:srgbClr val="000000"/>
                </a:solidFill>
                <a:effectLst/>
                <a:latin typeface="Roboto" panose="02000000000000000000" pitchFamily="2" charset="0"/>
              </a:rPr>
              <a:t>Who should be a referee?</a:t>
            </a:r>
          </a:p>
          <a:p>
            <a:pPr algn="l"/>
            <a:r>
              <a:rPr lang="en-GB" sz="1800" dirty="0">
                <a:solidFill>
                  <a:srgbClr val="000000"/>
                </a:solidFill>
              </a:rPr>
              <a:t>Someone who:</a:t>
            </a:r>
          </a:p>
          <a:p>
            <a:pPr marL="285750" indent="-285750" algn="l">
              <a:buFont typeface="Arial" panose="020B0604020202020204" pitchFamily="34" charset="0"/>
              <a:buChar char="•"/>
            </a:pPr>
            <a:r>
              <a:rPr lang="en-GB" sz="1800" dirty="0">
                <a:solidFill>
                  <a:srgbClr val="000000"/>
                </a:solidFill>
              </a:rPr>
              <a:t>Knows the student well enough </a:t>
            </a:r>
            <a:r>
              <a:rPr lang="en-GB" sz="1800" i="0" dirty="0">
                <a:solidFill>
                  <a:srgbClr val="000000"/>
                </a:solidFill>
                <a:effectLst/>
              </a:rPr>
              <a:t>to write about their abilities and their suitability for the course. </a:t>
            </a:r>
            <a:r>
              <a:rPr lang="en-GB" sz="1800" dirty="0">
                <a:solidFill>
                  <a:srgbClr val="000000"/>
                </a:solidFill>
              </a:rPr>
              <a:t>(A current tutor, employer or head of department).</a:t>
            </a:r>
            <a:endParaRPr lang="en-GB" sz="1800" i="0" dirty="0">
              <a:solidFill>
                <a:srgbClr val="000000"/>
              </a:solidFill>
              <a:effectLst/>
            </a:endParaRPr>
          </a:p>
          <a:p>
            <a:pPr marL="285750" indent="-285750" algn="l">
              <a:buFont typeface="Arial" panose="020B0604020202020204" pitchFamily="34" charset="0"/>
              <a:buChar char="•"/>
            </a:pPr>
            <a:r>
              <a:rPr lang="en-GB" sz="1800" dirty="0">
                <a:solidFill>
                  <a:srgbClr val="000000"/>
                </a:solidFill>
              </a:rPr>
              <a:t>Is familiar with their skills and potential in their chosen field of study. (A music teacher, a tutor or personal mentor).</a:t>
            </a:r>
          </a:p>
          <a:p>
            <a:pPr marL="285750" indent="-285750" algn="l">
              <a:buFont typeface="Arial" panose="020B0604020202020204" pitchFamily="34" charset="0"/>
              <a:buChar char="•"/>
            </a:pPr>
            <a:r>
              <a:rPr lang="en-GB" sz="1800" i="0" dirty="0">
                <a:solidFill>
                  <a:srgbClr val="000000"/>
                </a:solidFill>
                <a:effectLst/>
              </a:rPr>
              <a:t>Can provide a balanced view of both their technical skills and personal qualities. (Instrument proficiency, performance skills, commitment and reliability).</a:t>
            </a:r>
            <a:endParaRPr lang="en-GB" sz="1800" b="0" i="0" dirty="0">
              <a:solidFill>
                <a:srgbClr val="000000"/>
              </a:solidFill>
              <a:effectLst/>
            </a:endParaRPr>
          </a:p>
          <a:p>
            <a:pPr algn="l"/>
            <a:r>
              <a:rPr lang="en-GB" sz="1800" b="0" i="0" dirty="0">
                <a:solidFill>
                  <a:srgbClr val="000000"/>
                </a:solidFill>
                <a:effectLst/>
              </a:rPr>
              <a:t>Once a student has chosen a referee who agrees to provide a reference upon request, and has submitted their application, the details are sent straight to the conservatoires.</a:t>
            </a:r>
          </a:p>
          <a:p>
            <a:pPr algn="l"/>
            <a:r>
              <a:rPr lang="en-GB" sz="1800" b="0" i="0" dirty="0">
                <a:solidFill>
                  <a:srgbClr val="000000"/>
                </a:solidFill>
                <a:effectLst/>
              </a:rPr>
              <a:t>Each individual conservatoire will only contact the referee if additional information is needed.</a:t>
            </a:r>
          </a:p>
          <a:p>
            <a:pPr algn="l"/>
            <a:r>
              <a:rPr lang="en-GB" sz="1800" dirty="0">
                <a:solidFill>
                  <a:srgbClr val="000000"/>
                </a:solidFill>
              </a:rPr>
              <a:t>Find out more </a:t>
            </a:r>
            <a:r>
              <a:rPr lang="en-GB" sz="1800" dirty="0">
                <a:solidFill>
                  <a:srgbClr val="000000"/>
                </a:solidFill>
                <a:hlinkClick r:id="rId3"/>
              </a:rPr>
              <a:t>here</a:t>
            </a:r>
            <a:r>
              <a:rPr lang="en-GB" sz="1800" dirty="0">
                <a:solidFill>
                  <a:srgbClr val="000000"/>
                </a:solidFill>
              </a:rPr>
              <a:t>.</a:t>
            </a:r>
            <a:endParaRPr lang="en-GB" sz="1800" b="0" i="0" dirty="0">
              <a:solidFill>
                <a:srgbClr val="000000"/>
              </a:solidFill>
              <a:effectLst/>
            </a:endParaRPr>
          </a:p>
          <a:p>
            <a:endParaRPr lang="en-GB" dirty="0"/>
          </a:p>
        </p:txBody>
      </p:sp>
      <p:sp>
        <p:nvSpPr>
          <p:cNvPr id="9" name="Text Placeholder 8">
            <a:extLst>
              <a:ext uri="{FF2B5EF4-FFF2-40B4-BE49-F238E27FC236}">
                <a16:creationId xmlns:a16="http://schemas.microsoft.com/office/drawing/2014/main" id="{02CA45D1-8CCC-3937-C1C2-6539D6B25ECE}"/>
              </a:ext>
            </a:extLst>
          </p:cNvPr>
          <p:cNvSpPr>
            <a:spLocks noGrp="1"/>
          </p:cNvSpPr>
          <p:nvPr>
            <p:ph type="body" sz="quarter" idx="10"/>
          </p:nvPr>
        </p:nvSpPr>
        <p:spPr/>
        <p:txBody>
          <a:bodyPr/>
          <a:lstStyle/>
          <a:p>
            <a:r>
              <a:rPr lang="en-GB"/>
              <a:t>Public</a:t>
            </a:r>
          </a:p>
        </p:txBody>
      </p:sp>
      <p:pic>
        <p:nvPicPr>
          <p:cNvPr id="11" name="Picture Placeholder 6" descr="A person typing on a keyboard&#10;&#10;Description automatically generated with medium confidence">
            <a:extLst>
              <a:ext uri="{FF2B5EF4-FFF2-40B4-BE49-F238E27FC236}">
                <a16:creationId xmlns:a16="http://schemas.microsoft.com/office/drawing/2014/main" id="{16B8EF80-304B-DD20-7F1F-A37DE2F3E839}"/>
              </a:ext>
            </a:extLst>
          </p:cNvPr>
          <p:cNvPicPr>
            <a:picLocks noGrp="1" noChangeAspect="1"/>
          </p:cNvPicPr>
          <p:nvPr>
            <p:ph type="pic" sz="quarter" idx="13"/>
          </p:nvPr>
        </p:nvPicPr>
        <p:blipFill rotWithShape="1">
          <a:blip r:embed="rId4"/>
          <a:srcRect l="19070" r="19070"/>
          <a:stretch/>
        </p:blipFill>
        <p:spPr>
          <a:xfrm>
            <a:off x="7305261" y="1184672"/>
            <a:ext cx="4548464" cy="4938661"/>
          </a:xfrm>
        </p:spPr>
      </p:pic>
      <p:pic>
        <p:nvPicPr>
          <p:cNvPr id="5" name="Picture 4">
            <a:extLst>
              <a:ext uri="{FF2B5EF4-FFF2-40B4-BE49-F238E27FC236}">
                <a16:creationId xmlns:a16="http://schemas.microsoft.com/office/drawing/2014/main" id="{2539389F-008A-8690-6C49-3B88EB36D41E}"/>
              </a:ext>
            </a:extLst>
          </p:cNvPr>
          <p:cNvPicPr>
            <a:picLocks noChangeAspect="1"/>
          </p:cNvPicPr>
          <p:nvPr/>
        </p:nvPicPr>
        <p:blipFill>
          <a:blip r:embed="rId5"/>
          <a:stretch>
            <a:fillRect/>
          </a:stretch>
        </p:blipFill>
        <p:spPr>
          <a:xfrm>
            <a:off x="151885" y="0"/>
            <a:ext cx="5944115" cy="1865538"/>
          </a:xfrm>
          <a:prstGeom prst="rect">
            <a:avLst/>
          </a:prstGeom>
        </p:spPr>
      </p:pic>
    </p:spTree>
    <p:custDataLst>
      <p:tags r:id="rId1"/>
    </p:custDataLst>
    <p:extLst>
      <p:ext uri="{BB962C8B-B14F-4D97-AF65-F5344CB8AC3E}">
        <p14:creationId xmlns:p14="http://schemas.microsoft.com/office/powerpoint/2010/main" val="24907590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066023-BE9B-C475-9C0C-B95EC092CB3B}"/>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2CA27144-62C3-8000-EE6D-B7D224C999DD}"/>
              </a:ext>
            </a:extLst>
          </p:cNvPr>
          <p:cNvSpPr>
            <a:spLocks noGrp="1"/>
          </p:cNvSpPr>
          <p:nvPr>
            <p:ph type="body" sz="quarter" idx="10"/>
          </p:nvPr>
        </p:nvSpPr>
        <p:spPr/>
        <p:txBody>
          <a:bodyPr/>
          <a:lstStyle/>
          <a:p>
            <a:r>
              <a:rPr lang="en-GB"/>
              <a:t>Public</a:t>
            </a:r>
          </a:p>
        </p:txBody>
      </p:sp>
      <p:sp>
        <p:nvSpPr>
          <p:cNvPr id="64" name="Freeform: Shape 63">
            <a:extLst>
              <a:ext uri="{FF2B5EF4-FFF2-40B4-BE49-F238E27FC236}">
                <a16:creationId xmlns:a16="http://schemas.microsoft.com/office/drawing/2014/main" id="{BA44B8B1-EB52-EF30-CAE9-1671DDB998CC}"/>
              </a:ext>
            </a:extLst>
          </p:cNvPr>
          <p:cNvSpPr>
            <a:spLocks/>
          </p:cNvSpPr>
          <p:nvPr/>
        </p:nvSpPr>
        <p:spPr>
          <a:xfrm>
            <a:off x="1410460" y="2486953"/>
            <a:ext cx="2176772" cy="178227"/>
          </a:xfrm>
          <a:custGeom>
            <a:avLst/>
            <a:gdLst>
              <a:gd name="f0" fmla="val 10800000"/>
              <a:gd name="f1" fmla="val 5400000"/>
              <a:gd name="f2" fmla="val 180"/>
              <a:gd name="f3" fmla="val w"/>
              <a:gd name="f4" fmla="val h"/>
              <a:gd name="f5" fmla="val 0"/>
              <a:gd name="f6" fmla="val 4556757"/>
              <a:gd name="f7" fmla="val 384114"/>
              <a:gd name="f8" fmla="+- 0 0 -90"/>
              <a:gd name="f9" fmla="*/ f3 1 4556757"/>
              <a:gd name="f10" fmla="*/ f4 1 384114"/>
              <a:gd name="f11" fmla="+- f7 0 f5"/>
              <a:gd name="f12" fmla="+- f6 0 f5"/>
              <a:gd name="f13" fmla="*/ f8 f0 1"/>
              <a:gd name="f14" fmla="*/ f12 1 4556757"/>
              <a:gd name="f15" fmla="*/ f11 1 384114"/>
              <a:gd name="f16" fmla="*/ 0 f12 1"/>
              <a:gd name="f17" fmla="*/ 0 f11 1"/>
              <a:gd name="f18" fmla="*/ 4556757 f12 1"/>
              <a:gd name="f19" fmla="*/ 384114 f11 1"/>
              <a:gd name="f20" fmla="*/ f13 1 f2"/>
              <a:gd name="f21" fmla="*/ f16 1 4556757"/>
              <a:gd name="f22" fmla="*/ f17 1 384114"/>
              <a:gd name="f23" fmla="*/ f18 1 4556757"/>
              <a:gd name="f24" fmla="*/ f19 1 38411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556757" h="384114">
                <a:moveTo>
                  <a:pt x="f5" y="f5"/>
                </a:moveTo>
                <a:lnTo>
                  <a:pt x="f6" y="f5"/>
                </a:lnTo>
                <a:lnTo>
                  <a:pt x="f6" y="f7"/>
                </a:lnTo>
                <a:lnTo>
                  <a:pt x="f5" y="f7"/>
                </a:lnTo>
                <a:lnTo>
                  <a:pt x="f5" y="f5"/>
                </a:lnTo>
                <a:close/>
              </a:path>
            </a:pathLst>
          </a:custGeom>
          <a:noFill/>
          <a:ln cap="flat">
            <a:noFill/>
            <a:prstDash val="solid"/>
          </a:ln>
        </p:spPr>
        <p:txBody>
          <a:bodyPr vert="horz" wrap="square" lIns="15245" tIns="15245" rIns="15245" bIns="15245" anchor="ctr" anchorCtr="0" compatLnSpc="1">
            <a:noAutofit/>
          </a:bodyPr>
          <a:lstStyle/>
          <a:p>
            <a:pPr marL="0" marR="0" lvl="0" indent="0" algn="l" defTabSz="233364" rtl="0" eaLnBrk="1" fontAlgn="auto" latinLnBrk="0" hangingPunct="1">
              <a:lnSpc>
                <a:spcPct val="100000"/>
              </a:lnSpc>
              <a:spcBef>
                <a:spcPts val="0"/>
              </a:spcBef>
              <a:spcAft>
                <a:spcPts val="225"/>
              </a:spcAft>
              <a:buClrTx/>
              <a:buSzTx/>
              <a:buFontTx/>
              <a:buNone/>
              <a:tabLst/>
              <a:defRPr sz="1800" b="0" i="0" u="none" strike="noStrike" kern="0" cap="none" spc="0" baseline="0">
                <a:solidFill>
                  <a:srgbClr val="000000"/>
                </a:solidFill>
                <a:uFillTx/>
              </a:defRPr>
            </a:pPr>
            <a:r>
              <a:rPr kumimoji="0" lang="en-GB" sz="525" b="0" i="0" u="none" strike="noStrike" kern="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a:t>
            </a:r>
          </a:p>
        </p:txBody>
      </p:sp>
      <p:pic>
        <p:nvPicPr>
          <p:cNvPr id="67" name="Picture 66" descr="A screenshot of a computer&#10;&#10;AI-generated content may be incorrect.">
            <a:extLst>
              <a:ext uri="{FF2B5EF4-FFF2-40B4-BE49-F238E27FC236}">
                <a16:creationId xmlns:a16="http://schemas.microsoft.com/office/drawing/2014/main" id="{48D3CA99-D9F3-078A-3236-B4006563BB67}"/>
              </a:ext>
            </a:extLst>
          </p:cNvPr>
          <p:cNvPicPr/>
          <p:nvPr/>
        </p:nvPicPr>
        <p:blipFill>
          <a:blip r:embed="rId4">
            <a:extLst>
              <a:ext uri="{28A0092B-C50C-407E-A947-70E740481C1C}">
                <a14:useLocalDpi xmlns:a14="http://schemas.microsoft.com/office/drawing/2010/main" val="0"/>
              </a:ext>
            </a:extLst>
          </a:blip>
          <a:srcRect l="18786" t="21702" r="32404" b="4882"/>
          <a:stretch/>
        </p:blipFill>
        <p:spPr>
          <a:xfrm>
            <a:off x="6510202" y="617336"/>
            <a:ext cx="5608793" cy="5723430"/>
          </a:xfrm>
          <a:prstGeom prst="rect">
            <a:avLst/>
          </a:prstGeom>
        </p:spPr>
      </p:pic>
      <p:grpSp>
        <p:nvGrpSpPr>
          <p:cNvPr id="72" name="Group 71">
            <a:extLst>
              <a:ext uri="{FF2B5EF4-FFF2-40B4-BE49-F238E27FC236}">
                <a16:creationId xmlns:a16="http://schemas.microsoft.com/office/drawing/2014/main" id="{7DD9546E-2EE5-14F2-E4E8-7B97E9789389}"/>
              </a:ext>
            </a:extLst>
          </p:cNvPr>
          <p:cNvGrpSpPr/>
          <p:nvPr/>
        </p:nvGrpSpPr>
        <p:grpSpPr>
          <a:xfrm>
            <a:off x="778385" y="2035523"/>
            <a:ext cx="5911005" cy="3812519"/>
            <a:chOff x="877418" y="2053946"/>
            <a:chExt cx="6910152" cy="4029691"/>
          </a:xfrm>
        </p:grpSpPr>
        <p:grpSp>
          <p:nvGrpSpPr>
            <p:cNvPr id="73" name="Group 72">
              <a:extLst>
                <a:ext uri="{FF2B5EF4-FFF2-40B4-BE49-F238E27FC236}">
                  <a16:creationId xmlns:a16="http://schemas.microsoft.com/office/drawing/2014/main" id="{332F6196-9309-393E-A4B5-94C1BF5148E4}"/>
                </a:ext>
              </a:extLst>
            </p:cNvPr>
            <p:cNvGrpSpPr/>
            <p:nvPr/>
          </p:nvGrpSpPr>
          <p:grpSpPr>
            <a:xfrm>
              <a:off x="877418" y="2053946"/>
              <a:ext cx="6910152" cy="4029691"/>
              <a:chOff x="877418" y="2053946"/>
              <a:chExt cx="6910152" cy="4029691"/>
            </a:xfrm>
          </p:grpSpPr>
          <p:grpSp>
            <p:nvGrpSpPr>
              <p:cNvPr id="79" name="Group 78">
                <a:extLst>
                  <a:ext uri="{FF2B5EF4-FFF2-40B4-BE49-F238E27FC236}">
                    <a16:creationId xmlns:a16="http://schemas.microsoft.com/office/drawing/2014/main" id="{33FF0DB3-ED54-8A9A-B0C0-67C3E338373E}"/>
                  </a:ext>
                </a:extLst>
              </p:cNvPr>
              <p:cNvGrpSpPr/>
              <p:nvPr/>
            </p:nvGrpSpPr>
            <p:grpSpPr>
              <a:xfrm>
                <a:off x="877418" y="2053946"/>
                <a:ext cx="6910152" cy="4029691"/>
                <a:chOff x="877418" y="2053946"/>
                <a:chExt cx="6910152" cy="4029691"/>
              </a:xfrm>
            </p:grpSpPr>
            <p:grpSp>
              <p:nvGrpSpPr>
                <p:cNvPr id="83" name="Group 82">
                  <a:extLst>
                    <a:ext uri="{FF2B5EF4-FFF2-40B4-BE49-F238E27FC236}">
                      <a16:creationId xmlns:a16="http://schemas.microsoft.com/office/drawing/2014/main" id="{3B7D881B-4396-5DD8-6504-55B3B7610AD8}"/>
                    </a:ext>
                  </a:extLst>
                </p:cNvPr>
                <p:cNvGrpSpPr/>
                <p:nvPr/>
              </p:nvGrpSpPr>
              <p:grpSpPr>
                <a:xfrm>
                  <a:off x="877418" y="2053946"/>
                  <a:ext cx="6370984" cy="4006019"/>
                  <a:chOff x="877418" y="2053946"/>
                  <a:chExt cx="6370984" cy="4006019"/>
                </a:xfrm>
              </p:grpSpPr>
              <p:sp>
                <p:nvSpPr>
                  <p:cNvPr id="91" name="Freeform: Shape 90">
                    <a:extLst>
                      <a:ext uri="{FF2B5EF4-FFF2-40B4-BE49-F238E27FC236}">
                        <a16:creationId xmlns:a16="http://schemas.microsoft.com/office/drawing/2014/main" id="{A8DF9B3B-5BFA-E9CD-66BF-DA6F6FF35247}"/>
                      </a:ext>
                    </a:extLst>
                  </p:cNvPr>
                  <p:cNvSpPr>
                    <a:spLocks/>
                  </p:cNvSpPr>
                  <p:nvPr/>
                </p:nvSpPr>
                <p:spPr>
                  <a:xfrm>
                    <a:off x="877418" y="2053946"/>
                    <a:ext cx="6370984" cy="475273"/>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2F2F2"/>
                  </a:solid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92" name="Freeform: Shape 91">
                    <a:extLst>
                      <a:ext uri="{FF2B5EF4-FFF2-40B4-BE49-F238E27FC236}">
                        <a16:creationId xmlns:a16="http://schemas.microsoft.com/office/drawing/2014/main" id="{F39D9319-770F-8516-B74A-83F6B10ECA46}"/>
                      </a:ext>
                    </a:extLst>
                  </p:cNvPr>
                  <p:cNvSpPr>
                    <a:spLocks/>
                  </p:cNvSpPr>
                  <p:nvPr/>
                </p:nvSpPr>
                <p:spPr>
                  <a:xfrm>
                    <a:off x="877418" y="2648040"/>
                    <a:ext cx="6370984" cy="475273"/>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2F2F2"/>
                  </a:solid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93" name="Freeform: Shape 92">
                    <a:extLst>
                      <a:ext uri="{FF2B5EF4-FFF2-40B4-BE49-F238E27FC236}">
                        <a16:creationId xmlns:a16="http://schemas.microsoft.com/office/drawing/2014/main" id="{3AF0378E-00D1-5D55-4F73-4FB34AD8037C}"/>
                      </a:ext>
                    </a:extLst>
                  </p:cNvPr>
                  <p:cNvSpPr>
                    <a:spLocks/>
                  </p:cNvSpPr>
                  <p:nvPr/>
                </p:nvSpPr>
                <p:spPr>
                  <a:xfrm>
                    <a:off x="877418" y="3242133"/>
                    <a:ext cx="6370984" cy="475273"/>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2F2F2"/>
                  </a:solid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94" name="Freeform: Shape 93">
                    <a:extLst>
                      <a:ext uri="{FF2B5EF4-FFF2-40B4-BE49-F238E27FC236}">
                        <a16:creationId xmlns:a16="http://schemas.microsoft.com/office/drawing/2014/main" id="{F5B87B86-8B5E-29EC-46EE-CE3D85430B2E}"/>
                      </a:ext>
                    </a:extLst>
                  </p:cNvPr>
                  <p:cNvSpPr>
                    <a:spLocks/>
                  </p:cNvSpPr>
                  <p:nvPr/>
                </p:nvSpPr>
                <p:spPr>
                  <a:xfrm>
                    <a:off x="877418" y="3836228"/>
                    <a:ext cx="6370984" cy="475273"/>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2F2F2"/>
                  </a:solid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95" name="Freeform: Shape 94">
                    <a:extLst>
                      <a:ext uri="{FF2B5EF4-FFF2-40B4-BE49-F238E27FC236}">
                        <a16:creationId xmlns:a16="http://schemas.microsoft.com/office/drawing/2014/main" id="{DF4036F1-41B1-6FBC-77C1-2D9A9D61420A}"/>
                      </a:ext>
                    </a:extLst>
                  </p:cNvPr>
                  <p:cNvSpPr>
                    <a:spLocks/>
                  </p:cNvSpPr>
                  <p:nvPr/>
                </p:nvSpPr>
                <p:spPr>
                  <a:xfrm>
                    <a:off x="877418" y="4430322"/>
                    <a:ext cx="6370984" cy="475273"/>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2F2F2"/>
                  </a:solid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96" name="Freeform: Shape 95">
                    <a:extLst>
                      <a:ext uri="{FF2B5EF4-FFF2-40B4-BE49-F238E27FC236}">
                        <a16:creationId xmlns:a16="http://schemas.microsoft.com/office/drawing/2014/main" id="{0B4FA047-9061-24ED-F15D-96FCC69563F6}"/>
                      </a:ext>
                    </a:extLst>
                  </p:cNvPr>
                  <p:cNvSpPr>
                    <a:spLocks/>
                  </p:cNvSpPr>
                  <p:nvPr/>
                </p:nvSpPr>
                <p:spPr>
                  <a:xfrm>
                    <a:off x="877418" y="5024416"/>
                    <a:ext cx="6370984" cy="475273"/>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2F2F2"/>
                  </a:solid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97" name="Freeform: Shape 96">
                    <a:extLst>
                      <a:ext uri="{FF2B5EF4-FFF2-40B4-BE49-F238E27FC236}">
                        <a16:creationId xmlns:a16="http://schemas.microsoft.com/office/drawing/2014/main" id="{3B549A72-72BF-392F-995F-9300C1A04B01}"/>
                      </a:ext>
                    </a:extLst>
                  </p:cNvPr>
                  <p:cNvSpPr>
                    <a:spLocks/>
                  </p:cNvSpPr>
                  <p:nvPr/>
                </p:nvSpPr>
                <p:spPr>
                  <a:xfrm>
                    <a:off x="877418" y="5584692"/>
                    <a:ext cx="6370984" cy="475273"/>
                  </a:xfrm>
                  <a:custGeom>
                    <a:avLst>
                      <a:gd name="f10" fmla="val 2160"/>
                    </a:avLst>
                    <a:gdLst>
                      <a:gd name="f1" fmla="val 10800000"/>
                      <a:gd name="f2" fmla="val 5400000"/>
                      <a:gd name="f3" fmla="val 16200000"/>
                      <a:gd name="f4" fmla="val w"/>
                      <a:gd name="f5" fmla="val h"/>
                      <a:gd name="f6" fmla="val ss"/>
                      <a:gd name="f7" fmla="val 0"/>
                      <a:gd name="f8" fmla="*/ 5419351 1 1725033"/>
                      <a:gd name="f9" fmla="val 45"/>
                      <a:gd name="f10" fmla="val 2160"/>
                      <a:gd name="f11" fmla="abs f4"/>
                      <a:gd name="f12" fmla="abs f5"/>
                      <a:gd name="f13" fmla="abs f6"/>
                      <a:gd name="f14" fmla="*/ f8 1 180"/>
                      <a:gd name="f15" fmla="val f10"/>
                      <a:gd name="f16" fmla="+- 0 0 f2"/>
                      <a:gd name="f17" fmla="?: f11 f4 1"/>
                      <a:gd name="f18" fmla="?: f12 f5 1"/>
                      <a:gd name="f19" fmla="?: f13 f6 1"/>
                      <a:gd name="f20" fmla="*/ f9 f14 1"/>
                      <a:gd name="f21" fmla="+- f7 f15 0"/>
                      <a:gd name="f22" fmla="*/ f17 1 21600"/>
                      <a:gd name="f23" fmla="*/ f18 1 21600"/>
                      <a:gd name="f24" fmla="*/ 21600 f17 1"/>
                      <a:gd name="f25" fmla="*/ 21600 f18 1"/>
                      <a:gd name="f26" fmla="+- 0 0 f20"/>
                      <a:gd name="f27" fmla="+- f7 0 f21"/>
                      <a:gd name="f28" fmla="+- f21 0 f7"/>
                      <a:gd name="f29" fmla="min f23 f22"/>
                      <a:gd name="f30" fmla="*/ f24 1 f19"/>
                      <a:gd name="f31" fmla="*/ f25 1 f19"/>
                      <a:gd name="f32" fmla="*/ f26 f1 1"/>
                      <a:gd name="f33" fmla="abs f27"/>
                      <a:gd name="f34" fmla="abs f28"/>
                      <a:gd name="f35" fmla="?: f27 f16 f2"/>
                      <a:gd name="f36" fmla="?: f27 f2 f16"/>
                      <a:gd name="f37" fmla="?: f27 f3 f2"/>
                      <a:gd name="f38" fmla="?: f27 f2 f3"/>
                      <a:gd name="f39" fmla="?: f28 f16 f2"/>
                      <a:gd name="f40" fmla="?: f28 f2 f16"/>
                      <a:gd name="f41" fmla="?: f27 0 f1"/>
                      <a:gd name="f42" fmla="?: f27 f1 0"/>
                      <a:gd name="f43" fmla="val f30"/>
                      <a:gd name="f44" fmla="val f31"/>
                      <a:gd name="f45" fmla="*/ f32 1 f8"/>
                      <a:gd name="f46" fmla="?: f27 f38 f37"/>
                      <a:gd name="f47" fmla="?: f27 f37 f38"/>
                      <a:gd name="f48" fmla="?: f28 f36 f35"/>
                      <a:gd name="f49" fmla="*/ f21 f29 1"/>
                      <a:gd name="f50" fmla="*/ f7 f29 1"/>
                      <a:gd name="f51" fmla="*/ f33 f29 1"/>
                      <a:gd name="f52" fmla="*/ f34 f29 1"/>
                      <a:gd name="f53" fmla="+- f44 0 f15"/>
                      <a:gd name="f54" fmla="+- f43 0 f15"/>
                      <a:gd name="f55" fmla="+- f45 0 f2"/>
                      <a:gd name="f56" fmla="?: f28 f47 f46"/>
                      <a:gd name="f57" fmla="*/ f44 f29 1"/>
                      <a:gd name="f58" fmla="*/ f43 f29 1"/>
                      <a:gd name="f59" fmla="+- f55 f2 0"/>
                      <a:gd name="f60" fmla="+- f44 0 f53"/>
                      <a:gd name="f61" fmla="+- f43 0 f54"/>
                      <a:gd name="f62" fmla="+- f53 0 f44"/>
                      <a:gd name="f63" fmla="+- f54 0 f43"/>
                      <a:gd name="f64" fmla="*/ f53 f29 1"/>
                      <a:gd name="f65" fmla="*/ f54 f29 1"/>
                      <a:gd name="f66" fmla="*/ f59 f8 1"/>
                      <a:gd name="f67" fmla="abs f60"/>
                      <a:gd name="f68" fmla="?: f60 0 f1"/>
                      <a:gd name="f69" fmla="?: f60 f1 0"/>
                      <a:gd name="f70" fmla="?: f60 f39 f40"/>
                      <a:gd name="f71" fmla="abs f61"/>
                      <a:gd name="f72" fmla="abs f62"/>
                      <a:gd name="f73" fmla="?: f61 f16 f2"/>
                      <a:gd name="f74" fmla="?: f61 f2 f16"/>
                      <a:gd name="f75" fmla="?: f61 f3 f2"/>
                      <a:gd name="f76" fmla="?: f61 f2 f3"/>
                      <a:gd name="f77" fmla="abs f63"/>
                      <a:gd name="f78" fmla="?: f63 f16 f2"/>
                      <a:gd name="f79" fmla="?: f63 f2 f16"/>
                      <a:gd name="f80" fmla="?: f63 f42 f41"/>
                      <a:gd name="f81" fmla="?: f63 f41 f42"/>
                      <a:gd name="f82" fmla="*/ f66 1 f1"/>
                      <a:gd name="f83" fmla="?: f28 f69 f68"/>
                      <a:gd name="f84" fmla="?: f28 f68 f69"/>
                      <a:gd name="f85" fmla="?: f61 f76 f75"/>
                      <a:gd name="f86" fmla="?: f61 f75 f76"/>
                      <a:gd name="f87" fmla="?: f62 f74 f73"/>
                      <a:gd name="f88" fmla="?: f27 f80 f81"/>
                      <a:gd name="f89" fmla="?: f27 f78 f79"/>
                      <a:gd name="f90" fmla="*/ f67 f29 1"/>
                      <a:gd name="f91" fmla="*/ f71 f29 1"/>
                      <a:gd name="f92" fmla="*/ f72 f29 1"/>
                      <a:gd name="f93" fmla="*/ f77 f29 1"/>
                      <a:gd name="f94" fmla="+- 0 0 f82"/>
                      <a:gd name="f95" fmla="?: f60 f83 f84"/>
                      <a:gd name="f96" fmla="?: f62 f86 f85"/>
                      <a:gd name="f97" fmla="+- 0 0 f94"/>
                      <a:gd name="f98" fmla="*/ f97 f1 1"/>
                      <a:gd name="f99" fmla="*/ f98 1 f8"/>
                      <a:gd name="f100" fmla="+- f99 0 f2"/>
                      <a:gd name="f101" fmla="cos 1 f100"/>
                      <a:gd name="f102" fmla="+- 0 0 f101"/>
                      <a:gd name="f103" fmla="+- 0 0 f102"/>
                      <a:gd name="f104" fmla="val f103"/>
                      <a:gd name="f105" fmla="+- 0 0 f104"/>
                      <a:gd name="f106" fmla="*/ f15 f105 1"/>
                      <a:gd name="f107" fmla="*/ f106 3163 1"/>
                      <a:gd name="f108" fmla="*/ f107 1 7636"/>
                      <a:gd name="f109" fmla="+- f7 f108 0"/>
                      <a:gd name="f110" fmla="+- f43 0 f108"/>
                      <a:gd name="f111" fmla="+- f44 0 f108"/>
                      <a:gd name="f112" fmla="*/ f109 f29 1"/>
                      <a:gd name="f113" fmla="*/ f110 f29 1"/>
                      <a:gd name="f114" fmla="*/ f111 f29 1"/>
                    </a:gdLst>
                    <a:ahLst/>
                    <a:cxnLst>
                      <a:cxn ang="3cd4">
                        <a:pos x="hc" y="t"/>
                      </a:cxn>
                      <a:cxn ang="0">
                        <a:pos x="r" y="vc"/>
                      </a:cxn>
                      <a:cxn ang="cd4">
                        <a:pos x="hc" y="b"/>
                      </a:cxn>
                      <a:cxn ang="cd2">
                        <a:pos x="l" y="vc"/>
                      </a:cxn>
                    </a:cxnLst>
                    <a:rect l="f112" t="f112" r="f113" b="f114"/>
                    <a:pathLst>
                      <a:path>
                        <a:moveTo>
                          <a:pt x="f49" y="f50"/>
                        </a:moveTo>
                        <a:arcTo wR="f51" hR="f52" stAng="f56" swAng="f48"/>
                        <a:lnTo>
                          <a:pt x="f50" y="f64"/>
                        </a:lnTo>
                        <a:arcTo wR="f52" hR="f90" stAng="f95" swAng="f70"/>
                        <a:lnTo>
                          <a:pt x="f65" y="f57"/>
                        </a:lnTo>
                        <a:arcTo wR="f91" hR="f92" stAng="f96" swAng="f87"/>
                        <a:lnTo>
                          <a:pt x="f58" y="f49"/>
                        </a:lnTo>
                        <a:arcTo wR="f93" hR="f51" stAng="f88" swAng="f89"/>
                        <a:close/>
                      </a:path>
                    </a:pathLst>
                  </a:custGeom>
                  <a:solidFill>
                    <a:srgbClr val="F2F2F2"/>
                  </a:solid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grpSp>
            <p:sp>
              <p:nvSpPr>
                <p:cNvPr id="84" name="Freeform: Shape 83">
                  <a:extLst>
                    <a:ext uri="{FF2B5EF4-FFF2-40B4-BE49-F238E27FC236}">
                      <a16:creationId xmlns:a16="http://schemas.microsoft.com/office/drawing/2014/main" id="{68CEBED6-918D-6D26-CF72-E640ED4905A3}"/>
                    </a:ext>
                  </a:extLst>
                </p:cNvPr>
                <p:cNvSpPr>
                  <a:spLocks/>
                </p:cNvSpPr>
                <p:nvPr/>
              </p:nvSpPr>
              <p:spPr>
                <a:xfrm>
                  <a:off x="1369116" y="2053946"/>
                  <a:ext cx="5804725" cy="475273"/>
                </a:xfrm>
                <a:custGeom>
                  <a:avLst/>
                  <a:gdLst>
                    <a:gd name="f0" fmla="val 10800000"/>
                    <a:gd name="f1" fmla="val 5400000"/>
                    <a:gd name="f2" fmla="val 180"/>
                    <a:gd name="f3" fmla="val w"/>
                    <a:gd name="f4" fmla="val h"/>
                    <a:gd name="f5" fmla="val 0"/>
                    <a:gd name="f6" fmla="val 4556757"/>
                    <a:gd name="f7" fmla="val 384114"/>
                    <a:gd name="f8" fmla="+- 0 0 -90"/>
                    <a:gd name="f9" fmla="*/ f3 1 4556757"/>
                    <a:gd name="f10" fmla="*/ f4 1 384114"/>
                    <a:gd name="f11" fmla="+- f7 0 f5"/>
                    <a:gd name="f12" fmla="+- f6 0 f5"/>
                    <a:gd name="f13" fmla="*/ f8 f0 1"/>
                    <a:gd name="f14" fmla="*/ f12 1 4556757"/>
                    <a:gd name="f15" fmla="*/ f11 1 384114"/>
                    <a:gd name="f16" fmla="*/ 0 f12 1"/>
                    <a:gd name="f17" fmla="*/ 0 f11 1"/>
                    <a:gd name="f18" fmla="*/ 4556757 f12 1"/>
                    <a:gd name="f19" fmla="*/ 384114 f11 1"/>
                    <a:gd name="f20" fmla="*/ f13 1 f2"/>
                    <a:gd name="f21" fmla="*/ f16 1 4556757"/>
                    <a:gd name="f22" fmla="*/ f17 1 384114"/>
                    <a:gd name="f23" fmla="*/ f18 1 4556757"/>
                    <a:gd name="f24" fmla="*/ f19 1 38411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556757" h="384114">
                      <a:moveTo>
                        <a:pt x="f5" y="f5"/>
                      </a:moveTo>
                      <a:lnTo>
                        <a:pt x="f6" y="f5"/>
                      </a:lnTo>
                      <a:lnTo>
                        <a:pt x="f6" y="f7"/>
                      </a:lnTo>
                      <a:lnTo>
                        <a:pt x="f5" y="f7"/>
                      </a:lnTo>
                      <a:lnTo>
                        <a:pt x="f5" y="f5"/>
                      </a:lnTo>
                      <a:close/>
                    </a:path>
                  </a:pathLst>
                </a:custGeom>
                <a:noFill/>
                <a:ln cap="flat">
                  <a:noFill/>
                  <a:prstDash val="solid"/>
                </a:ln>
              </p:spPr>
              <p:txBody>
                <a:bodyPr vert="horz" wrap="square" lIns="15245" tIns="15245" rIns="15245" bIns="15245" anchor="ctr" anchorCtr="0" compatLnSpc="1">
                  <a:noAutofit/>
                </a:bodyPr>
                <a:lstStyle/>
                <a:p>
                  <a:pPr marL="0" marR="0" lvl="0" indent="0" algn="l" defTabSz="233364" rtl="0" eaLnBrk="1" fontAlgn="auto" latinLnBrk="0" hangingPunct="1">
                    <a:lnSpc>
                      <a:spcPct val="100000"/>
                    </a:lnSpc>
                    <a:spcBef>
                      <a:spcPts val="0"/>
                    </a:spcBef>
                    <a:spcAft>
                      <a:spcPts val="225"/>
                    </a:spcAft>
                    <a:buClrTx/>
                    <a:buSzTx/>
                    <a:buFontTx/>
                    <a:buNone/>
                    <a:tabLst/>
                    <a:defRPr sz="1800" b="0" i="0" u="none" strike="noStrike" kern="0" cap="none" spc="0" baseline="0">
                      <a:solidFill>
                        <a:srgbClr val="000000"/>
                      </a:solidFill>
                      <a:uFillTx/>
                    </a:defRPr>
                  </a:pPr>
                  <a:r>
                    <a:rPr kumimoji="0" lang="en-GB" sz="1200" b="0" i="0" u="none" strike="noStrike" kern="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Your chance to show your passion, curiosity, interest.</a:t>
                  </a:r>
                  <a:endParaRPr kumimoji="0" lang="en-US" sz="1200" b="0" i="0" u="none" strike="noStrike" kern="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85" name="Freeform: Shape 84">
                  <a:extLst>
                    <a:ext uri="{FF2B5EF4-FFF2-40B4-BE49-F238E27FC236}">
                      <a16:creationId xmlns:a16="http://schemas.microsoft.com/office/drawing/2014/main" id="{9D1F3E47-84B4-1527-FE05-B63B3FD58C12}"/>
                    </a:ext>
                  </a:extLst>
                </p:cNvPr>
                <p:cNvSpPr>
                  <a:spLocks/>
                </p:cNvSpPr>
                <p:nvPr/>
              </p:nvSpPr>
              <p:spPr>
                <a:xfrm>
                  <a:off x="1311122" y="2666226"/>
                  <a:ext cx="6476448" cy="475273"/>
                </a:xfrm>
                <a:custGeom>
                  <a:avLst/>
                  <a:gdLst>
                    <a:gd name="f0" fmla="val 10800000"/>
                    <a:gd name="f1" fmla="val 5400000"/>
                    <a:gd name="f2" fmla="val 180"/>
                    <a:gd name="f3" fmla="val w"/>
                    <a:gd name="f4" fmla="val h"/>
                    <a:gd name="f5" fmla="val 0"/>
                    <a:gd name="f6" fmla="val 5084065"/>
                    <a:gd name="f7" fmla="val 384114"/>
                    <a:gd name="f8" fmla="+- 0 0 -90"/>
                    <a:gd name="f9" fmla="*/ f3 1 5084065"/>
                    <a:gd name="f10" fmla="*/ f4 1 384114"/>
                    <a:gd name="f11" fmla="+- f7 0 f5"/>
                    <a:gd name="f12" fmla="+- f6 0 f5"/>
                    <a:gd name="f13" fmla="*/ f8 f0 1"/>
                    <a:gd name="f14" fmla="*/ f12 1 5084065"/>
                    <a:gd name="f15" fmla="*/ f11 1 384114"/>
                    <a:gd name="f16" fmla="*/ 0 f12 1"/>
                    <a:gd name="f17" fmla="*/ 0 f11 1"/>
                    <a:gd name="f18" fmla="*/ 5084065 f12 1"/>
                    <a:gd name="f19" fmla="*/ 384114 f11 1"/>
                    <a:gd name="f20" fmla="*/ f13 1 f2"/>
                    <a:gd name="f21" fmla="*/ f16 1 5084065"/>
                    <a:gd name="f22" fmla="*/ f17 1 384114"/>
                    <a:gd name="f23" fmla="*/ f18 1 5084065"/>
                    <a:gd name="f24" fmla="*/ f19 1 38411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5084065" h="384114">
                      <a:moveTo>
                        <a:pt x="f5" y="f5"/>
                      </a:moveTo>
                      <a:lnTo>
                        <a:pt x="f6" y="f5"/>
                      </a:lnTo>
                      <a:lnTo>
                        <a:pt x="f6" y="f7"/>
                      </a:lnTo>
                      <a:lnTo>
                        <a:pt x="f5" y="f7"/>
                      </a:lnTo>
                      <a:lnTo>
                        <a:pt x="f5" y="f5"/>
                      </a:lnTo>
                      <a:close/>
                    </a:path>
                  </a:pathLst>
                </a:custGeom>
                <a:noFill/>
                <a:ln cap="flat">
                  <a:noFill/>
                  <a:prstDash val="solid"/>
                </a:ln>
              </p:spPr>
              <p:txBody>
                <a:bodyPr vert="horz" wrap="square" lIns="15245" tIns="15245" rIns="15245" bIns="15245" anchor="ctr" anchorCtr="0" compatLnSpc="1">
                  <a:noAutofit/>
                </a:bodyPr>
                <a:lstStyle/>
                <a:p>
                  <a:pPr marL="0" marR="0" lvl="0" indent="0" algn="l" defTabSz="233364" rtl="0" eaLnBrk="1" fontAlgn="auto" latinLnBrk="0" hangingPunct="1">
                    <a:lnSpc>
                      <a:spcPct val="100000"/>
                    </a:lnSpc>
                    <a:spcBef>
                      <a:spcPts val="0"/>
                    </a:spcBef>
                    <a:spcAft>
                      <a:spcPts val="225"/>
                    </a:spcAft>
                    <a:buClrTx/>
                    <a:buSzTx/>
                    <a:buFontTx/>
                    <a:buNone/>
                    <a:tabLst/>
                    <a:defRPr sz="1800" b="0" i="0" u="none" strike="noStrike" kern="0" cap="none" spc="0" baseline="0">
                      <a:solidFill>
                        <a:srgbClr val="000000"/>
                      </a:solidFill>
                      <a:uFillTx/>
                    </a:defRPr>
                  </a:pPr>
                  <a:r>
                    <a:rPr kumimoji="0" lang="en-GB" sz="1200" b="0" i="0" u="none" strike="noStrike" kern="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 Three separate sections with question prompts.</a:t>
                  </a:r>
                  <a:endParaRPr kumimoji="0" lang="en-US" sz="1200" b="0" i="0" u="none" strike="noStrike" kern="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86" name="Freeform: Shape 85">
                  <a:extLst>
                    <a:ext uri="{FF2B5EF4-FFF2-40B4-BE49-F238E27FC236}">
                      <a16:creationId xmlns:a16="http://schemas.microsoft.com/office/drawing/2014/main" id="{C04AF6E7-4E2D-3CC4-1787-DDF1EE2B4F6F}"/>
                    </a:ext>
                  </a:extLst>
                </p:cNvPr>
                <p:cNvSpPr>
                  <a:spLocks/>
                </p:cNvSpPr>
                <p:nvPr/>
              </p:nvSpPr>
              <p:spPr>
                <a:xfrm>
                  <a:off x="1368123" y="3218606"/>
                  <a:ext cx="5804725" cy="475273"/>
                </a:xfrm>
                <a:custGeom>
                  <a:avLst/>
                  <a:gdLst>
                    <a:gd name="f0" fmla="val 10800000"/>
                    <a:gd name="f1" fmla="val 5400000"/>
                    <a:gd name="f2" fmla="val 180"/>
                    <a:gd name="f3" fmla="val w"/>
                    <a:gd name="f4" fmla="val h"/>
                    <a:gd name="f5" fmla="val 0"/>
                    <a:gd name="f6" fmla="val 4556757"/>
                    <a:gd name="f7" fmla="val 384114"/>
                    <a:gd name="f8" fmla="+- 0 0 -90"/>
                    <a:gd name="f9" fmla="*/ f3 1 4556757"/>
                    <a:gd name="f10" fmla="*/ f4 1 384114"/>
                    <a:gd name="f11" fmla="+- f7 0 f5"/>
                    <a:gd name="f12" fmla="+- f6 0 f5"/>
                    <a:gd name="f13" fmla="*/ f8 f0 1"/>
                    <a:gd name="f14" fmla="*/ f12 1 4556757"/>
                    <a:gd name="f15" fmla="*/ f11 1 384114"/>
                    <a:gd name="f16" fmla="*/ 0 f12 1"/>
                    <a:gd name="f17" fmla="*/ 0 f11 1"/>
                    <a:gd name="f18" fmla="*/ 4556757 f12 1"/>
                    <a:gd name="f19" fmla="*/ 384114 f11 1"/>
                    <a:gd name="f20" fmla="*/ f13 1 f2"/>
                    <a:gd name="f21" fmla="*/ f16 1 4556757"/>
                    <a:gd name="f22" fmla="*/ f17 1 384114"/>
                    <a:gd name="f23" fmla="*/ f18 1 4556757"/>
                    <a:gd name="f24" fmla="*/ f19 1 38411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556757" h="384114">
                      <a:moveTo>
                        <a:pt x="f5" y="f5"/>
                      </a:moveTo>
                      <a:lnTo>
                        <a:pt x="f6" y="f5"/>
                      </a:lnTo>
                      <a:lnTo>
                        <a:pt x="f6" y="f7"/>
                      </a:lnTo>
                      <a:lnTo>
                        <a:pt x="f5" y="f7"/>
                      </a:lnTo>
                      <a:lnTo>
                        <a:pt x="f5" y="f5"/>
                      </a:lnTo>
                      <a:close/>
                    </a:path>
                  </a:pathLst>
                </a:custGeom>
                <a:noFill/>
                <a:ln cap="flat">
                  <a:noFill/>
                  <a:prstDash val="solid"/>
                </a:ln>
              </p:spPr>
              <p:txBody>
                <a:bodyPr vert="horz" wrap="square" lIns="15245" tIns="15245" rIns="15245" bIns="15245" anchor="ctr" anchorCtr="0" compatLnSpc="1">
                  <a:noAutofit/>
                </a:bodyPr>
                <a:lstStyle/>
                <a:p>
                  <a:pPr marL="0" marR="0" lvl="0" indent="0" algn="l" defTabSz="233364" rtl="0" eaLnBrk="1" fontAlgn="auto" latinLnBrk="0" hangingPunct="1">
                    <a:lnSpc>
                      <a:spcPct val="100000"/>
                    </a:lnSpc>
                    <a:spcBef>
                      <a:spcPts val="0"/>
                    </a:spcBef>
                    <a:spcAft>
                      <a:spcPts val="225"/>
                    </a:spcAft>
                    <a:buClrTx/>
                    <a:buSzTx/>
                    <a:buFontTx/>
                    <a:buNone/>
                    <a:tabLst/>
                    <a:defRPr sz="1800" b="0" i="0" u="none" strike="noStrike" kern="0" cap="none" spc="0" baseline="0">
                      <a:solidFill>
                        <a:srgbClr val="000000"/>
                      </a:solidFill>
                      <a:uFillTx/>
                    </a:defRPr>
                  </a:pPr>
                  <a:r>
                    <a:rPr kumimoji="0" lang="en-GB" sz="1200" b="0" i="0" u="none" strike="noStrike" kern="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A maximum of 4,000 characters, minimum of 350 characters per section.</a:t>
                  </a:r>
                  <a:endParaRPr kumimoji="0" lang="en-US" sz="1200" b="0" i="0" u="none" strike="noStrike" kern="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87" name="Freeform: Shape 86">
                  <a:extLst>
                    <a:ext uri="{FF2B5EF4-FFF2-40B4-BE49-F238E27FC236}">
                      <a16:creationId xmlns:a16="http://schemas.microsoft.com/office/drawing/2014/main" id="{44D41880-7CFE-C82F-EBAE-55541BD6D7FB}"/>
                    </a:ext>
                  </a:extLst>
                </p:cNvPr>
                <p:cNvSpPr>
                  <a:spLocks/>
                </p:cNvSpPr>
                <p:nvPr/>
              </p:nvSpPr>
              <p:spPr>
                <a:xfrm>
                  <a:off x="1400716" y="3834637"/>
                  <a:ext cx="5804725" cy="475273"/>
                </a:xfrm>
                <a:custGeom>
                  <a:avLst/>
                  <a:gdLst>
                    <a:gd name="f0" fmla="val 10800000"/>
                    <a:gd name="f1" fmla="val 5400000"/>
                    <a:gd name="f2" fmla="val 180"/>
                    <a:gd name="f3" fmla="val w"/>
                    <a:gd name="f4" fmla="val h"/>
                    <a:gd name="f5" fmla="val 0"/>
                    <a:gd name="f6" fmla="val 4556757"/>
                    <a:gd name="f7" fmla="val 384114"/>
                    <a:gd name="f8" fmla="+- 0 0 -90"/>
                    <a:gd name="f9" fmla="*/ f3 1 4556757"/>
                    <a:gd name="f10" fmla="*/ f4 1 384114"/>
                    <a:gd name="f11" fmla="+- f7 0 f5"/>
                    <a:gd name="f12" fmla="+- f6 0 f5"/>
                    <a:gd name="f13" fmla="*/ f8 f0 1"/>
                    <a:gd name="f14" fmla="*/ f12 1 4556757"/>
                    <a:gd name="f15" fmla="*/ f11 1 384114"/>
                    <a:gd name="f16" fmla="*/ 0 f12 1"/>
                    <a:gd name="f17" fmla="*/ 0 f11 1"/>
                    <a:gd name="f18" fmla="*/ 4556757 f12 1"/>
                    <a:gd name="f19" fmla="*/ 384114 f11 1"/>
                    <a:gd name="f20" fmla="*/ f13 1 f2"/>
                    <a:gd name="f21" fmla="*/ f16 1 4556757"/>
                    <a:gd name="f22" fmla="*/ f17 1 384114"/>
                    <a:gd name="f23" fmla="*/ f18 1 4556757"/>
                    <a:gd name="f24" fmla="*/ f19 1 38411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556757" h="384114">
                      <a:moveTo>
                        <a:pt x="f5" y="f5"/>
                      </a:moveTo>
                      <a:lnTo>
                        <a:pt x="f6" y="f5"/>
                      </a:lnTo>
                      <a:lnTo>
                        <a:pt x="f6" y="f7"/>
                      </a:lnTo>
                      <a:lnTo>
                        <a:pt x="f5" y="f7"/>
                      </a:lnTo>
                      <a:lnTo>
                        <a:pt x="f5" y="f5"/>
                      </a:lnTo>
                      <a:close/>
                    </a:path>
                  </a:pathLst>
                </a:custGeom>
                <a:noFill/>
                <a:ln cap="flat">
                  <a:noFill/>
                  <a:prstDash val="solid"/>
                </a:ln>
              </p:spPr>
              <p:txBody>
                <a:bodyPr vert="horz" wrap="square" lIns="15245" tIns="15245" rIns="15245" bIns="15245" anchor="ctr" anchorCtr="0" compatLnSpc="1">
                  <a:noAutofit/>
                </a:bodyPr>
                <a:lstStyle/>
                <a:p>
                  <a:pPr marL="0" marR="0" lvl="0" indent="0" algn="l" defTabSz="233364" rtl="0" eaLnBrk="1" fontAlgn="auto" latinLnBrk="0" hangingPunct="1">
                    <a:lnSpc>
                      <a:spcPct val="100000"/>
                    </a:lnSpc>
                    <a:spcBef>
                      <a:spcPts val="0"/>
                    </a:spcBef>
                    <a:spcAft>
                      <a:spcPts val="225"/>
                    </a:spcAft>
                    <a:buClrTx/>
                    <a:buSzTx/>
                    <a:buFontTx/>
                    <a:buNone/>
                    <a:tabLst/>
                    <a:defRPr sz="1800" b="0" i="0" u="none" strike="noStrike" kern="0" cap="none" spc="0" baseline="0">
                      <a:solidFill>
                        <a:srgbClr val="000000"/>
                      </a:solidFill>
                      <a:uFillTx/>
                    </a:defRPr>
                  </a:pPr>
                  <a:r>
                    <a:rPr kumimoji="0" lang="en-GB" sz="1200" b="0" i="0" u="none" strike="noStrike" kern="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The same for all your choices.</a:t>
                  </a:r>
                </a:p>
              </p:txBody>
            </p:sp>
            <p:sp>
              <p:nvSpPr>
                <p:cNvPr id="88" name="Freeform: Shape 87">
                  <a:extLst>
                    <a:ext uri="{FF2B5EF4-FFF2-40B4-BE49-F238E27FC236}">
                      <a16:creationId xmlns:a16="http://schemas.microsoft.com/office/drawing/2014/main" id="{678D98E9-5AA2-A639-7B22-260E59C4C444}"/>
                    </a:ext>
                  </a:extLst>
                </p:cNvPr>
                <p:cNvSpPr>
                  <a:spLocks/>
                </p:cNvSpPr>
                <p:nvPr/>
              </p:nvSpPr>
              <p:spPr>
                <a:xfrm>
                  <a:off x="1394580" y="4469451"/>
                  <a:ext cx="5804725" cy="475273"/>
                </a:xfrm>
                <a:custGeom>
                  <a:avLst/>
                  <a:gdLst>
                    <a:gd name="f0" fmla="val 10800000"/>
                    <a:gd name="f1" fmla="val 5400000"/>
                    <a:gd name="f2" fmla="val 180"/>
                    <a:gd name="f3" fmla="val w"/>
                    <a:gd name="f4" fmla="val h"/>
                    <a:gd name="f5" fmla="val 0"/>
                    <a:gd name="f6" fmla="val 4556757"/>
                    <a:gd name="f7" fmla="val 384114"/>
                    <a:gd name="f8" fmla="+- 0 0 -90"/>
                    <a:gd name="f9" fmla="*/ f3 1 4556757"/>
                    <a:gd name="f10" fmla="*/ f4 1 384114"/>
                    <a:gd name="f11" fmla="+- f7 0 f5"/>
                    <a:gd name="f12" fmla="+- f6 0 f5"/>
                    <a:gd name="f13" fmla="*/ f8 f0 1"/>
                    <a:gd name="f14" fmla="*/ f12 1 4556757"/>
                    <a:gd name="f15" fmla="*/ f11 1 384114"/>
                    <a:gd name="f16" fmla="*/ 0 f12 1"/>
                    <a:gd name="f17" fmla="*/ 0 f11 1"/>
                    <a:gd name="f18" fmla="*/ 4556757 f12 1"/>
                    <a:gd name="f19" fmla="*/ 384114 f11 1"/>
                    <a:gd name="f20" fmla="*/ f13 1 f2"/>
                    <a:gd name="f21" fmla="*/ f16 1 4556757"/>
                    <a:gd name="f22" fmla="*/ f17 1 384114"/>
                    <a:gd name="f23" fmla="*/ f18 1 4556757"/>
                    <a:gd name="f24" fmla="*/ f19 1 38411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556757" h="384114">
                      <a:moveTo>
                        <a:pt x="f5" y="f5"/>
                      </a:moveTo>
                      <a:lnTo>
                        <a:pt x="f6" y="f5"/>
                      </a:lnTo>
                      <a:lnTo>
                        <a:pt x="f6" y="f7"/>
                      </a:lnTo>
                      <a:lnTo>
                        <a:pt x="f5" y="f7"/>
                      </a:lnTo>
                      <a:lnTo>
                        <a:pt x="f5" y="f5"/>
                      </a:lnTo>
                      <a:close/>
                    </a:path>
                  </a:pathLst>
                </a:custGeom>
                <a:noFill/>
                <a:ln cap="flat">
                  <a:noFill/>
                  <a:prstDash val="solid"/>
                </a:ln>
              </p:spPr>
              <p:txBody>
                <a:bodyPr vert="horz" wrap="square" lIns="15245" tIns="15245" rIns="15245" bIns="15245" anchor="ctr" anchorCtr="0" compatLnSpc="1">
                  <a:noAutofit/>
                </a:bodyPr>
                <a:lstStyle/>
                <a:p>
                  <a:pPr marL="0" marR="0" lvl="0" indent="0" algn="l" defTabSz="233364" rtl="0" eaLnBrk="1" fontAlgn="auto" latinLnBrk="0" hangingPunct="1">
                    <a:lnSpc>
                      <a:spcPct val="100000"/>
                    </a:lnSpc>
                    <a:spcBef>
                      <a:spcPts val="0"/>
                    </a:spcBef>
                    <a:spcAft>
                      <a:spcPts val="225"/>
                    </a:spcAft>
                    <a:buClrTx/>
                    <a:buSzTx/>
                    <a:buFontTx/>
                    <a:buNone/>
                    <a:tabLst/>
                    <a:defRPr sz="1800" b="0" i="0" u="none" strike="noStrike" kern="0" cap="none" spc="0" baseline="0">
                      <a:solidFill>
                        <a:srgbClr val="000000"/>
                      </a:solidFill>
                      <a:uFillTx/>
                    </a:defRPr>
                  </a:pPr>
                  <a:r>
                    <a:rPr kumimoji="0" lang="en-GB" sz="1200" b="0" i="0" u="none" strike="noStrike" kern="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There isn’t a spelling or grammar check.</a:t>
                  </a:r>
                </a:p>
              </p:txBody>
            </p:sp>
            <p:sp>
              <p:nvSpPr>
                <p:cNvPr id="89" name="Freeform: Shape 88">
                  <a:extLst>
                    <a:ext uri="{FF2B5EF4-FFF2-40B4-BE49-F238E27FC236}">
                      <a16:creationId xmlns:a16="http://schemas.microsoft.com/office/drawing/2014/main" id="{E7BB8791-6078-AB59-FCAE-879C988DAA57}"/>
                    </a:ext>
                  </a:extLst>
                </p:cNvPr>
                <p:cNvSpPr>
                  <a:spLocks/>
                </p:cNvSpPr>
                <p:nvPr/>
              </p:nvSpPr>
              <p:spPr>
                <a:xfrm>
                  <a:off x="1362972" y="5045964"/>
                  <a:ext cx="5804725" cy="453725"/>
                </a:xfrm>
                <a:custGeom>
                  <a:avLst/>
                  <a:gdLst>
                    <a:gd name="f0" fmla="val 10800000"/>
                    <a:gd name="f1" fmla="val 5400000"/>
                    <a:gd name="f2" fmla="val 180"/>
                    <a:gd name="f3" fmla="val w"/>
                    <a:gd name="f4" fmla="val h"/>
                    <a:gd name="f5" fmla="val 0"/>
                    <a:gd name="f6" fmla="val 4556757"/>
                    <a:gd name="f7" fmla="val 384114"/>
                    <a:gd name="f8" fmla="+- 0 0 -90"/>
                    <a:gd name="f9" fmla="*/ f3 1 4556757"/>
                    <a:gd name="f10" fmla="*/ f4 1 384114"/>
                    <a:gd name="f11" fmla="+- f7 0 f5"/>
                    <a:gd name="f12" fmla="+- f6 0 f5"/>
                    <a:gd name="f13" fmla="*/ f8 f0 1"/>
                    <a:gd name="f14" fmla="*/ f12 1 4556757"/>
                    <a:gd name="f15" fmla="*/ f11 1 384114"/>
                    <a:gd name="f16" fmla="*/ 0 f12 1"/>
                    <a:gd name="f17" fmla="*/ 0 f11 1"/>
                    <a:gd name="f18" fmla="*/ 4556757 f12 1"/>
                    <a:gd name="f19" fmla="*/ 384114 f11 1"/>
                    <a:gd name="f20" fmla="*/ f13 1 f2"/>
                    <a:gd name="f21" fmla="*/ f16 1 4556757"/>
                    <a:gd name="f22" fmla="*/ f17 1 384114"/>
                    <a:gd name="f23" fmla="*/ f18 1 4556757"/>
                    <a:gd name="f24" fmla="*/ f19 1 38411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556757" h="384114">
                      <a:moveTo>
                        <a:pt x="f5" y="f5"/>
                      </a:moveTo>
                      <a:lnTo>
                        <a:pt x="f6" y="f5"/>
                      </a:lnTo>
                      <a:lnTo>
                        <a:pt x="f6" y="f7"/>
                      </a:lnTo>
                      <a:lnTo>
                        <a:pt x="f5" y="f7"/>
                      </a:lnTo>
                      <a:lnTo>
                        <a:pt x="f5" y="f5"/>
                      </a:lnTo>
                      <a:close/>
                    </a:path>
                  </a:pathLst>
                </a:custGeom>
                <a:noFill/>
                <a:ln cap="flat">
                  <a:noFill/>
                  <a:prstDash val="solid"/>
                </a:ln>
              </p:spPr>
              <p:txBody>
                <a:bodyPr vert="horz" wrap="square" lIns="15245" tIns="15245" rIns="15245" bIns="15245" anchor="ctr" anchorCtr="0" compatLnSpc="1">
                  <a:noAutofit/>
                </a:bodyPr>
                <a:lstStyle/>
                <a:p>
                  <a:pPr marL="0" marR="0" lvl="0" indent="0" algn="l" defTabSz="233364" rtl="0" eaLnBrk="1" fontAlgn="auto" latinLnBrk="0" hangingPunct="1">
                    <a:lnSpc>
                      <a:spcPct val="100000"/>
                    </a:lnSpc>
                    <a:spcBef>
                      <a:spcPts val="0"/>
                    </a:spcBef>
                    <a:spcAft>
                      <a:spcPts val="225"/>
                    </a:spcAft>
                    <a:buClrTx/>
                    <a:buSzTx/>
                    <a:buFontTx/>
                    <a:buNone/>
                    <a:tabLst/>
                    <a:defRPr sz="1800" b="0" i="0" u="none" strike="noStrike" kern="0" cap="none" spc="0" baseline="0">
                      <a:solidFill>
                        <a:srgbClr val="000000"/>
                      </a:solidFill>
                      <a:uFillTx/>
                    </a:defRPr>
                  </a:pPr>
                  <a:r>
                    <a:rPr kumimoji="0" lang="en-GB" sz="1200" b="0" i="0" u="none" strike="noStrike" kern="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No formatting allowed.</a:t>
                  </a:r>
                </a:p>
              </p:txBody>
            </p:sp>
            <p:sp>
              <p:nvSpPr>
                <p:cNvPr id="90" name="Freeform: Shape 89">
                  <a:extLst>
                    <a:ext uri="{FF2B5EF4-FFF2-40B4-BE49-F238E27FC236}">
                      <a16:creationId xmlns:a16="http://schemas.microsoft.com/office/drawing/2014/main" id="{FA3F4208-EB5B-A984-D5F5-F829F21F973D}"/>
                    </a:ext>
                  </a:extLst>
                </p:cNvPr>
                <p:cNvSpPr/>
                <p:nvPr/>
              </p:nvSpPr>
              <p:spPr>
                <a:xfrm>
                  <a:off x="1368123" y="5629912"/>
                  <a:ext cx="5804725" cy="453725"/>
                </a:xfrm>
                <a:custGeom>
                  <a:avLst/>
                  <a:gdLst>
                    <a:gd name="f0" fmla="val 10800000"/>
                    <a:gd name="f1" fmla="val 5400000"/>
                    <a:gd name="f2" fmla="val 180"/>
                    <a:gd name="f3" fmla="val w"/>
                    <a:gd name="f4" fmla="val h"/>
                    <a:gd name="f5" fmla="val 0"/>
                    <a:gd name="f6" fmla="val 4556757"/>
                    <a:gd name="f7" fmla="val 384114"/>
                    <a:gd name="f8" fmla="+- 0 0 -90"/>
                    <a:gd name="f9" fmla="*/ f3 1 4556757"/>
                    <a:gd name="f10" fmla="*/ f4 1 384114"/>
                    <a:gd name="f11" fmla="+- f7 0 f5"/>
                    <a:gd name="f12" fmla="+- f6 0 f5"/>
                    <a:gd name="f13" fmla="*/ f8 f0 1"/>
                    <a:gd name="f14" fmla="*/ f12 1 4556757"/>
                    <a:gd name="f15" fmla="*/ f11 1 384114"/>
                    <a:gd name="f16" fmla="*/ 0 f12 1"/>
                    <a:gd name="f17" fmla="*/ 0 f11 1"/>
                    <a:gd name="f18" fmla="*/ 4556757 f12 1"/>
                    <a:gd name="f19" fmla="*/ 384114 f11 1"/>
                    <a:gd name="f20" fmla="*/ f13 1 f2"/>
                    <a:gd name="f21" fmla="*/ f16 1 4556757"/>
                    <a:gd name="f22" fmla="*/ f17 1 384114"/>
                    <a:gd name="f23" fmla="*/ f18 1 4556757"/>
                    <a:gd name="f24" fmla="*/ f19 1 384114"/>
                    <a:gd name="f25" fmla="*/ f5 1 f14"/>
                    <a:gd name="f26" fmla="*/ f6 1 f14"/>
                    <a:gd name="f27" fmla="*/ f5 1 f15"/>
                    <a:gd name="f28" fmla="*/ f7 1 f15"/>
                    <a:gd name="f29" fmla="+- f20 0 f1"/>
                    <a:gd name="f30" fmla="*/ f21 1 f14"/>
                    <a:gd name="f31" fmla="*/ f22 1 f15"/>
                    <a:gd name="f32" fmla="*/ f23 1 f14"/>
                    <a:gd name="f33" fmla="*/ f24 1 f15"/>
                    <a:gd name="f34" fmla="*/ f25 f9 1"/>
                    <a:gd name="f35" fmla="*/ f26 f9 1"/>
                    <a:gd name="f36" fmla="*/ f28 f10 1"/>
                    <a:gd name="f37" fmla="*/ f27 f10 1"/>
                    <a:gd name="f38" fmla="*/ f30 f9 1"/>
                    <a:gd name="f39" fmla="*/ f31 f10 1"/>
                    <a:gd name="f40" fmla="*/ f32 f9 1"/>
                    <a:gd name="f41" fmla="*/ f33 f10 1"/>
                  </a:gdLst>
                  <a:ahLst/>
                  <a:cxnLst>
                    <a:cxn ang="3cd4">
                      <a:pos x="hc" y="t"/>
                    </a:cxn>
                    <a:cxn ang="0">
                      <a:pos x="r" y="vc"/>
                    </a:cxn>
                    <a:cxn ang="cd4">
                      <a:pos x="hc" y="b"/>
                    </a:cxn>
                    <a:cxn ang="cd2">
                      <a:pos x="l" y="vc"/>
                    </a:cxn>
                    <a:cxn ang="f29">
                      <a:pos x="f38" y="f39"/>
                    </a:cxn>
                    <a:cxn ang="f29">
                      <a:pos x="f40" y="f39"/>
                    </a:cxn>
                    <a:cxn ang="f29">
                      <a:pos x="f40" y="f41"/>
                    </a:cxn>
                    <a:cxn ang="f29">
                      <a:pos x="f38" y="f41"/>
                    </a:cxn>
                    <a:cxn ang="f29">
                      <a:pos x="f38" y="f39"/>
                    </a:cxn>
                  </a:cxnLst>
                  <a:rect l="f34" t="f37" r="f35" b="f36"/>
                  <a:pathLst>
                    <a:path w="4556757" h="384114">
                      <a:moveTo>
                        <a:pt x="f5" y="f5"/>
                      </a:moveTo>
                      <a:lnTo>
                        <a:pt x="f6" y="f5"/>
                      </a:lnTo>
                      <a:lnTo>
                        <a:pt x="f6" y="f7"/>
                      </a:lnTo>
                      <a:lnTo>
                        <a:pt x="f5" y="f7"/>
                      </a:lnTo>
                      <a:lnTo>
                        <a:pt x="f5" y="f5"/>
                      </a:lnTo>
                      <a:close/>
                    </a:path>
                  </a:pathLst>
                </a:custGeom>
                <a:noFill/>
                <a:ln cap="flat">
                  <a:noFill/>
                  <a:prstDash val="solid"/>
                </a:ln>
              </p:spPr>
              <p:txBody>
                <a:bodyPr vert="horz" wrap="square" lIns="15245" tIns="15245" rIns="15245" bIns="15245" anchor="ctr"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a:pPr>
                  <a:r>
                    <a:rPr kumimoji="0" lang="en-US" altLang="en-US" sz="1200" b="0" i="0" u="none" strike="noStrike" kern="1200" cap="none" spc="0" normalizeH="0" baseline="0" noProof="0">
                      <a:ln>
                        <a:noFill/>
                      </a:ln>
                      <a:solidFill>
                        <a:srgbClr val="132433"/>
                      </a:solidFill>
                      <a:effectLst/>
                      <a:uLnTx/>
                      <a:uFillTx/>
                      <a:latin typeface="Roboto Light" panose="02000000000000000000" pitchFamily="2" charset="0"/>
                      <a:ea typeface="Roboto Light" panose="02000000000000000000" pitchFamily="2" charset="0"/>
                      <a:cs typeface="Roboto Light" panose="02000000000000000000" pitchFamily="2" charset="0"/>
                    </a:rPr>
                    <a:t>Every personal statement is run through </a:t>
                  </a:r>
                  <a:r>
                    <a:rPr kumimoji="0" lang="en-GB" altLang="en-US" sz="1200" b="0" i="0" u="none" strike="noStrike" kern="1200" cap="none" spc="0" normalizeH="0" baseline="0" noProof="0">
                      <a:ln>
                        <a:noFill/>
                      </a:ln>
                      <a:solidFill>
                        <a:srgbClr val="132433"/>
                      </a:solidFill>
                      <a:effectLst/>
                      <a:uLnTx/>
                      <a:uFillTx/>
                      <a:latin typeface="Roboto Light" panose="02000000000000000000" pitchFamily="2" charset="0"/>
                      <a:ea typeface="Roboto Light" panose="02000000000000000000" pitchFamily="2" charset="0"/>
                      <a:cs typeface="Roboto Light" panose="02000000000000000000" pitchFamily="2" charset="0"/>
                    </a:rPr>
                    <a:t>similarity detection </a:t>
                  </a:r>
                  <a:r>
                    <a:rPr kumimoji="0" lang="en-US" altLang="en-US" sz="1200" b="0" i="0" u="none" strike="noStrike" kern="1200" cap="none" spc="0" normalizeH="0" baseline="0" noProof="0">
                      <a:ln>
                        <a:noFill/>
                      </a:ln>
                      <a:solidFill>
                        <a:srgbClr val="132433"/>
                      </a:solidFill>
                      <a:effectLst/>
                      <a:uLnTx/>
                      <a:uFillTx/>
                      <a:latin typeface="Roboto Light" panose="02000000000000000000" pitchFamily="2" charset="0"/>
                      <a:ea typeface="Roboto Light" panose="02000000000000000000" pitchFamily="2" charset="0"/>
                      <a:cs typeface="Roboto Light" panose="02000000000000000000" pitchFamily="2" charset="0"/>
                    </a:rPr>
                    <a:t>software</a:t>
                  </a:r>
                  <a:r>
                    <a:rPr kumimoji="0" lang="en-US" altLang="en-US" sz="1200" b="1" i="0" u="none" strike="noStrike" kern="1200" cap="none" spc="0" normalizeH="0" baseline="0" noProof="0">
                      <a:ln>
                        <a:noFill/>
                      </a:ln>
                      <a:solidFill>
                        <a:srgbClr val="132433"/>
                      </a:solidFill>
                      <a:effectLst/>
                      <a:uLnTx/>
                      <a:uFillTx/>
                      <a:latin typeface="Roboto Light" panose="02000000000000000000" pitchFamily="2" charset="0"/>
                      <a:ea typeface="Roboto Light" panose="02000000000000000000" pitchFamily="2" charset="0"/>
                      <a:cs typeface="Roboto Light" panose="02000000000000000000" pitchFamily="2" charset="0"/>
                    </a:rPr>
                    <a:t>.</a:t>
                  </a:r>
                  <a:endParaRPr kumimoji="0" lang="en-US" altLang="en-US" sz="1200" b="1" i="0" u="none" strike="noStrike" kern="1200" cap="none" spc="0" normalizeH="0" baseline="0" noProof="0">
                    <a:ln>
                      <a:noFill/>
                    </a:ln>
                    <a:solidFill>
                      <a:srgbClr val="595959"/>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grpSp>
          <p:sp>
            <p:nvSpPr>
              <p:cNvPr id="80" name="Rectangle 79" descr="Cheers">
                <a:extLst>
                  <a:ext uri="{FF2B5EF4-FFF2-40B4-BE49-F238E27FC236}">
                    <a16:creationId xmlns:a16="http://schemas.microsoft.com/office/drawing/2014/main" id="{19F960E5-C804-D5CE-5746-10CE68BD168E}"/>
                  </a:ext>
                </a:extLst>
              </p:cNvPr>
              <p:cNvSpPr>
                <a:spLocks/>
              </p:cNvSpPr>
              <p:nvPr/>
            </p:nvSpPr>
            <p:spPr>
              <a:xfrm>
                <a:off x="1025433" y="2754981"/>
                <a:ext cx="269121" cy="261401"/>
              </a:xfrm>
              <a:prstGeom prst="rect">
                <a:avLst/>
              </a:prstGeom>
              <a:blipFill>
                <a:blip>
                  <a:alphaModFix/>
                  <a:extLst>
                    <a:ext uri="{96DAC541-7B7A-43D3-8B79-37D633B846F1}">
                      <asvg:svgBlip xmlns:asvg="http://schemas.microsoft.com/office/drawing/2016/SVG/main" r:embed="rId5"/>
                    </a:ext>
                  </a:extLst>
                </a:blip>
                <a:stretch>
                  <a:fillRect/>
                </a:stretch>
              </a:blip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81" name="Rectangle 80" descr="Irritant">
                <a:extLst>
                  <a:ext uri="{FF2B5EF4-FFF2-40B4-BE49-F238E27FC236}">
                    <a16:creationId xmlns:a16="http://schemas.microsoft.com/office/drawing/2014/main" id="{713C174D-D93B-4CE4-9545-1A0F60944A91}"/>
                  </a:ext>
                </a:extLst>
              </p:cNvPr>
              <p:cNvSpPr>
                <a:spLocks/>
              </p:cNvSpPr>
              <p:nvPr/>
            </p:nvSpPr>
            <p:spPr>
              <a:xfrm>
                <a:off x="1013147" y="5129708"/>
                <a:ext cx="269121" cy="261401"/>
              </a:xfrm>
              <a:prstGeom prst="rect">
                <a:avLst/>
              </a:prstGeom>
              <a:blipFill>
                <a:blip>
                  <a:alphaModFix/>
                  <a:extLst>
                    <a:ext uri="{96DAC541-7B7A-43D3-8B79-37D633B846F1}">
                      <asvg:svgBlip xmlns:asvg="http://schemas.microsoft.com/office/drawing/2016/SVG/main" r:embed="rId6"/>
                    </a:ext>
                  </a:extLst>
                </a:blip>
                <a:stretch>
                  <a:fillRect/>
                </a:stretch>
              </a:blip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82" name="Rectangle 81" descr="Group">
                <a:extLst>
                  <a:ext uri="{FF2B5EF4-FFF2-40B4-BE49-F238E27FC236}">
                    <a16:creationId xmlns:a16="http://schemas.microsoft.com/office/drawing/2014/main" id="{39E3AD48-638E-A1E3-52A5-E892D66B06A3}"/>
                  </a:ext>
                </a:extLst>
              </p:cNvPr>
              <p:cNvSpPr/>
              <p:nvPr/>
            </p:nvSpPr>
            <p:spPr>
              <a:xfrm>
                <a:off x="1003901" y="3954348"/>
                <a:ext cx="269121" cy="261401"/>
              </a:xfrm>
              <a:prstGeom prst="rect">
                <a:avLst/>
              </a:prstGeom>
              <a:blipFill>
                <a:blip>
                  <a:alphaModFix/>
                  <a:extLst>
                    <a:ext uri="{96DAC541-7B7A-43D3-8B79-37D633B846F1}">
                      <asvg:svgBlip xmlns:asvg="http://schemas.microsoft.com/office/drawing/2016/SVG/main" r:embed="rId7"/>
                    </a:ext>
                  </a:extLst>
                </a:blip>
                <a:stretch>
                  <a:fillRect/>
                </a:stretch>
              </a:blip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grpSp>
        <p:grpSp>
          <p:nvGrpSpPr>
            <p:cNvPr id="74" name="Group 73">
              <a:extLst>
                <a:ext uri="{FF2B5EF4-FFF2-40B4-BE49-F238E27FC236}">
                  <a16:creationId xmlns:a16="http://schemas.microsoft.com/office/drawing/2014/main" id="{6E229594-BD30-5C27-B678-82C280CD8929}"/>
                </a:ext>
              </a:extLst>
            </p:cNvPr>
            <p:cNvGrpSpPr/>
            <p:nvPr/>
          </p:nvGrpSpPr>
          <p:grpSpPr>
            <a:xfrm>
              <a:off x="1003900" y="2160887"/>
              <a:ext cx="290654" cy="3803326"/>
              <a:chOff x="1003900" y="2160887"/>
              <a:chExt cx="290654" cy="3803326"/>
            </a:xfrm>
          </p:grpSpPr>
          <p:sp>
            <p:nvSpPr>
              <p:cNvPr id="75" name="Rectangle 74" descr="Gavel">
                <a:extLst>
                  <a:ext uri="{FF2B5EF4-FFF2-40B4-BE49-F238E27FC236}">
                    <a16:creationId xmlns:a16="http://schemas.microsoft.com/office/drawing/2014/main" id="{38F25724-3495-1DC5-4106-F2C8BE58D0C0}"/>
                  </a:ext>
                </a:extLst>
              </p:cNvPr>
              <p:cNvSpPr>
                <a:spLocks/>
              </p:cNvSpPr>
              <p:nvPr/>
            </p:nvSpPr>
            <p:spPr>
              <a:xfrm>
                <a:off x="1025433" y="2160887"/>
                <a:ext cx="269121" cy="261401"/>
              </a:xfrm>
              <a:prstGeom prst="rect">
                <a:avLst/>
              </a:prstGeom>
              <a:blipFill>
                <a:blip>
                  <a:alphaModFix/>
                  <a:extLst>
                    <a:ext uri="{96DAC541-7B7A-43D3-8B79-37D633B846F1}">
                      <asvg:svgBlip xmlns:asvg="http://schemas.microsoft.com/office/drawing/2016/SVG/main" r:embed="rId8"/>
                    </a:ext>
                  </a:extLst>
                </a:blip>
                <a:stretch>
                  <a:fillRect/>
                </a:stretch>
              </a:blip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76" name="Rectangle 75" descr="Joker Hat">
                <a:extLst>
                  <a:ext uri="{FF2B5EF4-FFF2-40B4-BE49-F238E27FC236}">
                    <a16:creationId xmlns:a16="http://schemas.microsoft.com/office/drawing/2014/main" id="{AA25E615-07E2-EA8B-D0C7-5F07F40365C7}"/>
                  </a:ext>
                </a:extLst>
              </p:cNvPr>
              <p:cNvSpPr>
                <a:spLocks/>
              </p:cNvSpPr>
              <p:nvPr/>
            </p:nvSpPr>
            <p:spPr>
              <a:xfrm>
                <a:off x="1025433" y="3349075"/>
                <a:ext cx="269121" cy="261401"/>
              </a:xfrm>
              <a:prstGeom prst="rect">
                <a:avLst/>
              </a:prstGeom>
              <a:blipFill>
                <a:blip>
                  <a:alphaModFix/>
                  <a:extLst>
                    <a:ext uri="{96DAC541-7B7A-43D3-8B79-37D633B846F1}">
                      <asvg:svgBlip xmlns:asvg="http://schemas.microsoft.com/office/drawing/2016/SVG/main" r:embed="rId9"/>
                    </a:ext>
                  </a:extLst>
                </a:blip>
                <a:stretch>
                  <a:fillRect/>
                </a:stretch>
              </a:blip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77" name="Graphic 29" descr="Close with solid fill">
                <a:extLst>
                  <a:ext uri="{FF2B5EF4-FFF2-40B4-BE49-F238E27FC236}">
                    <a16:creationId xmlns:a16="http://schemas.microsoft.com/office/drawing/2014/main" id="{8DEC6A23-A4B5-0A64-C54D-EB3FD723B491}"/>
                  </a:ext>
                </a:extLst>
              </p:cNvPr>
              <p:cNvSpPr>
                <a:spLocks/>
              </p:cNvSpPr>
              <p:nvPr/>
            </p:nvSpPr>
            <p:spPr>
              <a:xfrm>
                <a:off x="1040744" y="4587606"/>
                <a:ext cx="200934" cy="200934"/>
              </a:xfrm>
              <a:custGeom>
                <a:avLst/>
                <a:gdLst>
                  <a:gd name="connsiteX0" fmla="*/ 200934 w 200934"/>
                  <a:gd name="connsiteY0" fmla="*/ 24123 h 200934"/>
                  <a:gd name="connsiteX1" fmla="*/ 176811 w 200934"/>
                  <a:gd name="connsiteY1" fmla="*/ 0 h 200934"/>
                  <a:gd name="connsiteX2" fmla="*/ 100467 w 200934"/>
                  <a:gd name="connsiteY2" fmla="*/ 76344 h 200934"/>
                  <a:gd name="connsiteX3" fmla="*/ 24123 w 200934"/>
                  <a:gd name="connsiteY3" fmla="*/ 0 h 200934"/>
                  <a:gd name="connsiteX4" fmla="*/ 0 w 200934"/>
                  <a:gd name="connsiteY4" fmla="*/ 24123 h 200934"/>
                  <a:gd name="connsiteX5" fmla="*/ 76344 w 200934"/>
                  <a:gd name="connsiteY5" fmla="*/ 100467 h 200934"/>
                  <a:gd name="connsiteX6" fmla="*/ 0 w 200934"/>
                  <a:gd name="connsiteY6" fmla="*/ 176811 h 200934"/>
                  <a:gd name="connsiteX7" fmla="*/ 24123 w 200934"/>
                  <a:gd name="connsiteY7" fmla="*/ 200934 h 200934"/>
                  <a:gd name="connsiteX8" fmla="*/ 100467 w 200934"/>
                  <a:gd name="connsiteY8" fmla="*/ 124590 h 200934"/>
                  <a:gd name="connsiteX9" fmla="*/ 176811 w 200934"/>
                  <a:gd name="connsiteY9" fmla="*/ 200934 h 200934"/>
                  <a:gd name="connsiteX10" fmla="*/ 200934 w 200934"/>
                  <a:gd name="connsiteY10" fmla="*/ 176811 h 200934"/>
                  <a:gd name="connsiteX11" fmla="*/ 124590 w 200934"/>
                  <a:gd name="connsiteY11" fmla="*/ 100467 h 2009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0934" h="200934">
                    <a:moveTo>
                      <a:pt x="200934" y="24123"/>
                    </a:moveTo>
                    <a:lnTo>
                      <a:pt x="176811" y="0"/>
                    </a:lnTo>
                    <a:lnTo>
                      <a:pt x="100467" y="76344"/>
                    </a:lnTo>
                    <a:lnTo>
                      <a:pt x="24123" y="0"/>
                    </a:lnTo>
                    <a:lnTo>
                      <a:pt x="0" y="24123"/>
                    </a:lnTo>
                    <a:lnTo>
                      <a:pt x="76344" y="100467"/>
                    </a:lnTo>
                    <a:lnTo>
                      <a:pt x="0" y="176811"/>
                    </a:lnTo>
                    <a:lnTo>
                      <a:pt x="24123" y="200934"/>
                    </a:lnTo>
                    <a:lnTo>
                      <a:pt x="100467" y="124590"/>
                    </a:lnTo>
                    <a:lnTo>
                      <a:pt x="176811" y="200934"/>
                    </a:lnTo>
                    <a:lnTo>
                      <a:pt x="200934" y="176811"/>
                    </a:lnTo>
                    <a:lnTo>
                      <a:pt x="124590" y="100467"/>
                    </a:lnTo>
                    <a:close/>
                  </a:path>
                </a:pathLst>
              </a:custGeom>
              <a:solidFill>
                <a:srgbClr val="FBC651"/>
              </a:solidFill>
              <a:ln w="2778" cap="flat">
                <a:noFill/>
                <a:prstDash val="solid"/>
                <a:miter/>
              </a:ln>
            </p:spPr>
            <p:txBody>
              <a:bodyPr rtlCol="0" anchor="ctr"/>
              <a:lstStyle/>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3300" b="0" i="0" u="none" strike="noStrike" kern="1200" cap="none" spc="0" normalizeH="0" baseline="0" noProof="0">
                  <a:ln>
                    <a:noFill/>
                  </a:ln>
                  <a:solidFill>
                    <a:srgbClr val="132433"/>
                  </a:solidFill>
                  <a:effectLst/>
                  <a:uLnTx/>
                  <a:uFillTx/>
                  <a:latin typeface="Calibri" panose="020F0502020204030204"/>
                  <a:ea typeface="+mn-ea"/>
                  <a:cs typeface="+mn-cs"/>
                </a:endParaRPr>
              </a:p>
            </p:txBody>
          </p:sp>
          <p:sp>
            <p:nvSpPr>
              <p:cNvPr id="78" name="Rectangle 77" descr="Magnifying glass with solid fill">
                <a:extLst>
                  <a:ext uri="{FF2B5EF4-FFF2-40B4-BE49-F238E27FC236}">
                    <a16:creationId xmlns:a16="http://schemas.microsoft.com/office/drawing/2014/main" id="{734CAAA2-B479-DFCF-53E6-F8F0385CBDD2}"/>
                  </a:ext>
                </a:extLst>
              </p:cNvPr>
              <p:cNvSpPr/>
              <p:nvPr/>
            </p:nvSpPr>
            <p:spPr>
              <a:xfrm>
                <a:off x="1003900" y="5702812"/>
                <a:ext cx="269121" cy="261401"/>
              </a:xfrm>
              <a:prstGeom prst="rect">
                <a:avLst/>
              </a:prstGeom>
              <a:blipFill>
                <a:blip>
                  <a:extLst>
                    <a:ext uri="{96DAC541-7B7A-43D3-8B79-37D633B846F1}">
                      <asvg:svgBlip xmlns:asvg="http://schemas.microsoft.com/office/drawing/2016/SVG/main" r:embed="rId10"/>
                    </a:ext>
                  </a:extLst>
                </a:blip>
                <a:stretch>
                  <a:fillRect/>
                </a:stretch>
              </a:blipFill>
              <a:ln cap="flat">
                <a:noFill/>
                <a:prstDash val="solid"/>
              </a:ln>
            </p:spPr>
            <p:txBody>
              <a:bodyPr vert="horz" wrap="square" lIns="0" tIns="0" rIns="0" bIns="0" anchor="t" anchorCtr="0" compatLnSpc="1">
                <a:noAutofit/>
              </a:bodyPr>
              <a:lstStyle/>
              <a:p>
                <a:pPr marL="0" marR="0" lvl="0" indent="0" algn="l" defTabSz="342900" rtl="0" eaLnBrk="1" fontAlgn="auto" latinLnBrk="0" hangingPunct="1">
                  <a:lnSpc>
                    <a:spcPct val="100000"/>
                  </a:lnSpc>
                  <a:spcBef>
                    <a:spcPts val="0"/>
                  </a:spcBef>
                  <a:spcAft>
                    <a:spcPts val="0"/>
                  </a:spcAft>
                  <a:buClrTx/>
                  <a:buSzTx/>
                  <a:buFontTx/>
                  <a:buNone/>
                  <a:tabLst/>
                  <a:defRPr sz="1800" b="0" i="0" u="none" strike="noStrike" kern="0" cap="none" spc="0" baseline="0">
                    <a:solidFill>
                      <a:srgbClr val="000000"/>
                    </a:solidFill>
                    <a:uFillTx/>
                  </a:defRPr>
                </a:pPr>
                <a:endParaRPr kumimoji="0" lang="en-GB" sz="1500" b="0" i="0" u="none" strike="noStrike" kern="0" cap="none" spc="0" normalizeH="0" baseline="0" noProof="0">
                  <a:ln>
                    <a:noFill/>
                  </a:ln>
                  <a:solidFill>
                    <a:srgbClr val="000000"/>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grpSp>
      </p:grpSp>
      <p:pic>
        <p:nvPicPr>
          <p:cNvPr id="5" name="Picture 4">
            <a:extLst>
              <a:ext uri="{FF2B5EF4-FFF2-40B4-BE49-F238E27FC236}">
                <a16:creationId xmlns:a16="http://schemas.microsoft.com/office/drawing/2014/main" id="{097D83B3-5A62-EDBA-4A4F-BEAEC10A13F8}"/>
              </a:ext>
            </a:extLst>
          </p:cNvPr>
          <p:cNvPicPr>
            <a:picLocks noChangeAspect="1"/>
          </p:cNvPicPr>
          <p:nvPr/>
        </p:nvPicPr>
        <p:blipFill>
          <a:blip r:embed="rId11"/>
          <a:stretch>
            <a:fillRect/>
          </a:stretch>
        </p:blipFill>
        <p:spPr>
          <a:xfrm>
            <a:off x="73005" y="449246"/>
            <a:ext cx="11766300" cy="1603387"/>
          </a:xfrm>
          <a:prstGeom prst="rect">
            <a:avLst/>
          </a:prstGeom>
        </p:spPr>
      </p:pic>
    </p:spTree>
    <p:custDataLst>
      <p:tags r:id="rId1"/>
    </p:custDataLst>
    <p:extLst>
      <p:ext uri="{BB962C8B-B14F-4D97-AF65-F5344CB8AC3E}">
        <p14:creationId xmlns:p14="http://schemas.microsoft.com/office/powerpoint/2010/main" val="28535696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22AE186-C419-EF1D-445C-E65CD7A1A17A}"/>
              </a:ext>
            </a:extLst>
          </p:cNvPr>
          <p:cNvSpPr>
            <a:spLocks noGrp="1"/>
          </p:cNvSpPr>
          <p:nvPr>
            <p:ph type="title"/>
          </p:nvPr>
        </p:nvSpPr>
        <p:spPr>
          <a:xfrm>
            <a:off x="579602" y="586025"/>
            <a:ext cx="11308789" cy="1002940"/>
          </a:xfrm>
        </p:spPr>
        <p:txBody>
          <a:bodyPr/>
          <a:lstStyle/>
          <a:p>
            <a:r>
              <a:rPr lang="en-GB" sz="6375"/>
              <a:t>What are the </a:t>
            </a:r>
            <a:r>
              <a:rPr lang="en-GB" sz="6375">
                <a:solidFill>
                  <a:schemeClr val="accent6"/>
                </a:solidFill>
              </a:rPr>
              <a:t>questions</a:t>
            </a:r>
            <a:r>
              <a:rPr lang="en-GB" sz="6375"/>
              <a:t>?</a:t>
            </a:r>
          </a:p>
        </p:txBody>
      </p:sp>
      <p:sp>
        <p:nvSpPr>
          <p:cNvPr id="5" name="Text Placeholder 4">
            <a:extLst>
              <a:ext uri="{FF2B5EF4-FFF2-40B4-BE49-F238E27FC236}">
                <a16:creationId xmlns:a16="http://schemas.microsoft.com/office/drawing/2014/main" id="{A0536BC0-AC6C-B3F8-9196-99AAF29E4050}"/>
              </a:ext>
            </a:extLst>
          </p:cNvPr>
          <p:cNvSpPr>
            <a:spLocks noGrp="1"/>
          </p:cNvSpPr>
          <p:nvPr>
            <p:ph type="body" sz="quarter" idx="10"/>
          </p:nvPr>
        </p:nvSpPr>
        <p:spPr/>
        <p:txBody>
          <a:bodyPr/>
          <a:lstStyle/>
          <a:p>
            <a:r>
              <a:rPr lang="en-GB"/>
              <a:t>Public </a:t>
            </a:r>
          </a:p>
        </p:txBody>
      </p:sp>
      <p:graphicFrame>
        <p:nvGraphicFramePr>
          <p:cNvPr id="6" name="Rectangle 1">
            <a:extLst>
              <a:ext uri="{FF2B5EF4-FFF2-40B4-BE49-F238E27FC236}">
                <a16:creationId xmlns:a16="http://schemas.microsoft.com/office/drawing/2014/main" id="{97355E7F-BE8C-ED86-769B-BABCE51AFADC}"/>
              </a:ext>
            </a:extLst>
          </p:cNvPr>
          <p:cNvGraphicFramePr>
            <a:graphicFrameLocks/>
          </p:cNvGraphicFramePr>
          <p:nvPr/>
        </p:nvGraphicFramePr>
        <p:xfrm>
          <a:off x="579602" y="1634443"/>
          <a:ext cx="11140230" cy="47337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2" name="TextBox 1">
            <a:extLst>
              <a:ext uri="{FF2B5EF4-FFF2-40B4-BE49-F238E27FC236}">
                <a16:creationId xmlns:a16="http://schemas.microsoft.com/office/drawing/2014/main" id="{E732E5AD-0AA2-D732-F1EB-23F07B65B1B2}"/>
              </a:ext>
            </a:extLst>
          </p:cNvPr>
          <p:cNvSpPr txBox="1"/>
          <p:nvPr/>
        </p:nvSpPr>
        <p:spPr>
          <a:xfrm>
            <a:off x="2196548" y="2116352"/>
            <a:ext cx="9422295"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132433"/>
                </a:solidFill>
                <a:effectLst/>
                <a:uLnTx/>
                <a:uFillTx/>
                <a:latin typeface="Roboto Light "/>
                <a:ea typeface="+mn-ea"/>
                <a:cs typeface="+mn-cs"/>
              </a:rPr>
              <a:t>Why do you want to study this course or subject?</a:t>
            </a:r>
            <a:endParaRPr kumimoji="0" lang="en-US" sz="2400" b="0" i="0" u="none" strike="noStrike" kern="1200" cap="none" spc="0" normalizeH="0" baseline="0" noProof="0">
              <a:ln>
                <a:noFill/>
              </a:ln>
              <a:solidFill>
                <a:srgbClr val="132433"/>
              </a:solidFill>
              <a:effectLst/>
              <a:uLnTx/>
              <a:uFillTx/>
              <a:latin typeface="Roboto Light "/>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32433"/>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5F8A9E3A-51E5-F395-75B5-30FE0255FB20}"/>
              </a:ext>
            </a:extLst>
          </p:cNvPr>
          <p:cNvSpPr txBox="1"/>
          <p:nvPr/>
        </p:nvSpPr>
        <p:spPr>
          <a:xfrm>
            <a:off x="2196548" y="3551315"/>
            <a:ext cx="7752522"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132433"/>
                </a:solidFill>
                <a:effectLst/>
                <a:uLnTx/>
                <a:uFillTx/>
                <a:latin typeface="Roboto Light "/>
                <a:ea typeface="+mn-ea"/>
                <a:cs typeface="+mn-cs"/>
              </a:rPr>
              <a:t>How have your qualifications and studies helped you to prepare for this course or subject?</a:t>
            </a:r>
            <a:endParaRPr kumimoji="0" lang="en-US" sz="2400" b="0" i="0" u="none" strike="noStrike" kern="1200" cap="none" spc="0" normalizeH="0" baseline="0" noProof="0">
              <a:ln>
                <a:noFill/>
              </a:ln>
              <a:solidFill>
                <a:srgbClr val="132433"/>
              </a:solidFill>
              <a:effectLst/>
              <a:uLnTx/>
              <a:uFillTx/>
              <a:latin typeface="Roboto Light "/>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32433"/>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8A4A753F-A6F0-D7CB-F158-7ECCE1816BC3}"/>
              </a:ext>
            </a:extLst>
          </p:cNvPr>
          <p:cNvSpPr txBox="1"/>
          <p:nvPr/>
        </p:nvSpPr>
        <p:spPr>
          <a:xfrm>
            <a:off x="2196548" y="5305625"/>
            <a:ext cx="8418443" cy="110799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132433"/>
                </a:solidFill>
                <a:effectLst/>
                <a:uLnTx/>
                <a:uFillTx/>
                <a:latin typeface="Roboto Light "/>
                <a:ea typeface="+mn-ea"/>
                <a:cs typeface="+mn-cs"/>
              </a:rPr>
              <a:t>What else have you done to prepare outside of education, and why are these experiences useful?</a:t>
            </a:r>
            <a:endParaRPr kumimoji="0" lang="en-US" sz="2400" b="0" i="0" u="none" strike="noStrike" kern="1200" cap="none" spc="0" normalizeH="0" baseline="0" noProof="0">
              <a:ln>
                <a:noFill/>
              </a:ln>
              <a:solidFill>
                <a:srgbClr val="132433"/>
              </a:solidFill>
              <a:effectLst/>
              <a:uLnTx/>
              <a:uFillTx/>
              <a:latin typeface="Roboto Light "/>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132433"/>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41392991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B13BFA7E-9A70-CCCE-36CE-9D2DCDF8B6EE}"/>
              </a:ext>
            </a:extLst>
          </p:cNvPr>
          <p:cNvSpPr txBox="1"/>
          <p:nvPr/>
        </p:nvSpPr>
        <p:spPr>
          <a:xfrm>
            <a:off x="746935" y="1490820"/>
            <a:ext cx="6572858" cy="4939814"/>
          </a:xfrm>
          <a:prstGeom prst="rect">
            <a:avLst/>
          </a:prstGeom>
          <a:noFill/>
        </p:spPr>
        <p:txBody>
          <a:bodyPr wrap="square">
            <a:spAutoFit/>
          </a:bodyPr>
          <a:lstStyle/>
          <a:p>
            <a:pPr marL="0" marR="0" lvl="0" indent="0" algn="l" defTabSz="685800" rtl="0" eaLnBrk="1" fontAlgn="auto" latinLnBrk="0" hangingPunct="1">
              <a:lnSpc>
                <a:spcPct val="100000"/>
              </a:lnSpc>
              <a:spcBef>
                <a:spcPts val="600"/>
              </a:spcBef>
              <a:spcAft>
                <a:spcPts val="0"/>
              </a:spcAft>
              <a:buClr>
                <a:srgbClr val="1F2834"/>
              </a:buClr>
              <a:buSzTx/>
              <a:buFont typeface="Wingdings" pitchFamily="2" charset="2"/>
              <a:buNone/>
              <a:tabLst/>
              <a:defRPr/>
            </a:pPr>
            <a:r>
              <a:rPr kumimoji="0" lang="en-GB" sz="1800" b="0"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This could be an audition, interview, portfolio, or a recording.</a:t>
            </a:r>
          </a:p>
          <a:p>
            <a:pPr marL="0" marR="0" lvl="0" indent="0" algn="l" defTabSz="685800" rtl="0" eaLnBrk="1" fontAlgn="auto" latinLnBrk="0" hangingPunct="1">
              <a:lnSpc>
                <a:spcPct val="100000"/>
              </a:lnSpc>
              <a:spcBef>
                <a:spcPts val="600"/>
              </a:spcBef>
              <a:spcAft>
                <a:spcPts val="0"/>
              </a:spcAft>
              <a:buClr>
                <a:srgbClr val="1F2834"/>
              </a:buClr>
              <a:buSzTx/>
              <a:buFont typeface="Wingdings" pitchFamily="2" charset="2"/>
              <a:buNone/>
              <a:tabLst/>
              <a:defRPr/>
            </a:pPr>
            <a:r>
              <a:rPr kumimoji="0" lang="en-GB" sz="1800" b="0"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 </a:t>
            </a:r>
          </a:p>
          <a:p>
            <a:pPr marL="0" marR="0" lvl="0" indent="0" algn="l" defTabSz="685800" rtl="0" eaLnBrk="1" fontAlgn="auto" latinLnBrk="0" hangingPunct="1">
              <a:lnSpc>
                <a:spcPct val="100000"/>
              </a:lnSpc>
              <a:spcBef>
                <a:spcPts val="600"/>
              </a:spcBef>
              <a:spcAft>
                <a:spcPts val="0"/>
              </a:spcAft>
              <a:buClr>
                <a:srgbClr val="1F2834"/>
              </a:buClr>
              <a:buSzTx/>
              <a:buFont typeface="Wingdings" pitchFamily="2" charset="2"/>
              <a:buNone/>
              <a:tabLst/>
              <a:defRPr/>
            </a:pPr>
            <a:r>
              <a:rPr kumimoji="0" lang="en-GB" sz="18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You may have more than one audition/interview, depending on the conservatoire's audition policy.</a:t>
            </a:r>
          </a:p>
          <a:p>
            <a:pPr marL="0" marR="0" lvl="0" indent="0" algn="l" defTabSz="685800" rtl="0" eaLnBrk="1" fontAlgn="auto" latinLnBrk="0" hangingPunct="1">
              <a:lnSpc>
                <a:spcPct val="100000"/>
              </a:lnSpc>
              <a:spcBef>
                <a:spcPts val="600"/>
              </a:spcBef>
              <a:spcAft>
                <a:spcPts val="0"/>
              </a:spcAft>
              <a:buClr>
                <a:srgbClr val="1F2834"/>
              </a:buClr>
              <a:buSzTx/>
              <a:buFont typeface="Wingdings" pitchFamily="2" charset="2"/>
              <a:buNone/>
              <a:tabLst/>
              <a:defRPr/>
            </a:pPr>
            <a:endParaRPr kumimoji="0" lang="en-GB" sz="18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endParaRPr>
          </a:p>
          <a:p>
            <a:pPr marL="171450" marR="0" lvl="0" indent="-171450" algn="l" defTabSz="685800" rtl="0" eaLnBrk="1" fontAlgn="auto" latinLnBrk="0" hangingPunct="1">
              <a:lnSpc>
                <a:spcPct val="100000"/>
              </a:lnSpc>
              <a:spcBef>
                <a:spcPts val="600"/>
              </a:spcBef>
              <a:spcAft>
                <a:spcPts val="0"/>
              </a:spcAft>
              <a:buClr>
                <a:srgbClr val="1F2834"/>
              </a:buClr>
              <a:buSzTx/>
              <a:buFont typeface="Wingdings" panose="05000000000000000000" pitchFamily="2" charset="2"/>
              <a:buChar char="§"/>
              <a:tabLst/>
              <a:defRPr/>
            </a:pPr>
            <a:r>
              <a:rPr kumimoji="0" lang="en-GB" sz="1800" b="1" i="0" u="none" strike="noStrike" kern="1200" cap="none" spc="0" normalizeH="0" baseline="0" noProof="0">
                <a:ln>
                  <a:noFill/>
                </a:ln>
                <a:solidFill>
                  <a:srgbClr val="FF6451"/>
                </a:solidFill>
                <a:effectLst/>
                <a:uLnTx/>
                <a:uFillTx/>
                <a:latin typeface="Roboto Light" panose="02000000000000000000" pitchFamily="2" charset="0"/>
                <a:ea typeface="Roboto Light" panose="02000000000000000000" pitchFamily="2" charset="0"/>
                <a:cs typeface="Roboto Light" panose="02000000000000000000" pitchFamily="2" charset="0"/>
              </a:rPr>
              <a:t>Main specialism </a:t>
            </a:r>
            <a:r>
              <a:rPr kumimoji="0" lang="en-GB" sz="18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 one audition will be needed.</a:t>
            </a:r>
          </a:p>
          <a:p>
            <a:pPr marL="171450" marR="0" lvl="0" indent="-171450" algn="l" defTabSz="685800" rtl="0" eaLnBrk="1" fontAlgn="auto" latinLnBrk="0" hangingPunct="1">
              <a:lnSpc>
                <a:spcPct val="100000"/>
              </a:lnSpc>
              <a:spcBef>
                <a:spcPts val="600"/>
              </a:spcBef>
              <a:spcAft>
                <a:spcPts val="0"/>
              </a:spcAft>
              <a:buClr>
                <a:srgbClr val="1F2834"/>
              </a:buClr>
              <a:buSzTx/>
              <a:buFont typeface="Wingdings" panose="05000000000000000000" pitchFamily="2" charset="2"/>
              <a:buChar char="§"/>
              <a:tabLst/>
              <a:defRPr/>
            </a:pPr>
            <a:r>
              <a:rPr kumimoji="0" lang="en-GB" sz="1800" b="1" i="0" u="none" strike="noStrike" kern="1200" cap="none" spc="0" normalizeH="0" baseline="0" noProof="0">
                <a:ln>
                  <a:noFill/>
                </a:ln>
                <a:solidFill>
                  <a:srgbClr val="FF6451"/>
                </a:solidFill>
                <a:effectLst/>
                <a:uLnTx/>
                <a:uFillTx/>
                <a:latin typeface="Roboto Light" panose="02000000000000000000" pitchFamily="2" charset="0"/>
                <a:ea typeface="Roboto Light" panose="02000000000000000000" pitchFamily="2" charset="0"/>
                <a:cs typeface="Roboto Light" panose="02000000000000000000" pitchFamily="2" charset="0"/>
              </a:rPr>
              <a:t>Joint main specialism </a:t>
            </a:r>
            <a:r>
              <a:rPr kumimoji="0" lang="en-GB" sz="18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 two auditions, one for each specialism, will be needed.</a:t>
            </a:r>
          </a:p>
          <a:p>
            <a:pPr marL="171450" marR="0" lvl="0" indent="-171450" algn="l" defTabSz="685800" rtl="0" eaLnBrk="1" fontAlgn="auto" latinLnBrk="0" hangingPunct="1">
              <a:lnSpc>
                <a:spcPct val="100000"/>
              </a:lnSpc>
              <a:spcBef>
                <a:spcPts val="600"/>
              </a:spcBef>
              <a:spcAft>
                <a:spcPts val="0"/>
              </a:spcAft>
              <a:buClr>
                <a:srgbClr val="1F2834"/>
              </a:buClr>
              <a:buSzTx/>
              <a:buFont typeface="Wingdings" panose="05000000000000000000" pitchFamily="2" charset="2"/>
              <a:buChar char="§"/>
              <a:tabLst/>
              <a:defRPr/>
            </a:pPr>
            <a:r>
              <a:rPr kumimoji="0" lang="en-GB" sz="1800" b="1" i="0" u="none" strike="noStrike" kern="1200" cap="none" spc="0" normalizeH="0" baseline="0" noProof="0">
                <a:ln>
                  <a:noFill/>
                </a:ln>
                <a:solidFill>
                  <a:srgbClr val="FF6451"/>
                </a:solidFill>
                <a:effectLst/>
                <a:uLnTx/>
                <a:uFillTx/>
                <a:latin typeface="Roboto Light" panose="02000000000000000000" pitchFamily="2" charset="0"/>
                <a:ea typeface="Roboto Light" panose="02000000000000000000" pitchFamily="2" charset="0"/>
                <a:cs typeface="Roboto Light" panose="02000000000000000000" pitchFamily="2" charset="0"/>
              </a:rPr>
              <a:t>Secondary specialism </a:t>
            </a:r>
            <a:r>
              <a:rPr kumimoji="0" lang="en-GB" sz="18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 some conservatoires will audition on your main specialism only, whereas others will audition on both your main and secondary specialism.</a:t>
            </a:r>
          </a:p>
          <a:p>
            <a:pPr marL="171450" marR="0" lvl="0" indent="-171450" algn="l" defTabSz="685800" rtl="0" eaLnBrk="1" fontAlgn="auto" latinLnBrk="0" hangingPunct="1">
              <a:lnSpc>
                <a:spcPct val="100000"/>
              </a:lnSpc>
              <a:spcBef>
                <a:spcPts val="600"/>
              </a:spcBef>
              <a:spcAft>
                <a:spcPts val="0"/>
              </a:spcAft>
              <a:buClr>
                <a:srgbClr val="1F2834"/>
              </a:buClr>
              <a:buSzTx/>
              <a:buFont typeface="Wingdings" panose="05000000000000000000" pitchFamily="2" charset="2"/>
              <a:buChar char="§"/>
              <a:tabLst/>
              <a:defRPr/>
            </a:pPr>
            <a:r>
              <a:rPr kumimoji="0" lang="en-GB" sz="1800" b="1" i="0" u="none" strike="noStrike" kern="1200" cap="none" spc="0" normalizeH="0" baseline="0" noProof="0">
                <a:ln>
                  <a:noFill/>
                </a:ln>
                <a:solidFill>
                  <a:srgbClr val="FF6451"/>
                </a:solidFill>
                <a:effectLst/>
                <a:uLnTx/>
                <a:uFillTx/>
                <a:latin typeface="Roboto Light" panose="02000000000000000000" pitchFamily="2" charset="0"/>
                <a:ea typeface="Roboto Light" panose="02000000000000000000" pitchFamily="2" charset="0"/>
                <a:cs typeface="Roboto Light" panose="02000000000000000000" pitchFamily="2" charset="0"/>
              </a:rPr>
              <a:t>Alternative main specialism </a:t>
            </a:r>
            <a:r>
              <a:rPr kumimoji="0" lang="en-GB" sz="18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 two auditions, one for each specialism, will be needed.</a:t>
            </a:r>
          </a:p>
          <a:p>
            <a:pPr marL="0" marR="0" lvl="0" indent="0" algn="l" defTabSz="685800" rtl="0" eaLnBrk="1" fontAlgn="auto" latinLnBrk="0" hangingPunct="1">
              <a:lnSpc>
                <a:spcPct val="100000"/>
              </a:lnSpc>
              <a:spcBef>
                <a:spcPts val="600"/>
              </a:spcBef>
              <a:spcAft>
                <a:spcPts val="0"/>
              </a:spcAft>
              <a:buClr>
                <a:srgbClr val="1F2834"/>
              </a:buClr>
              <a:buSzTx/>
              <a:buFontTx/>
              <a:buNone/>
              <a:tabLst/>
              <a:defRPr/>
            </a:pPr>
            <a:endParaRPr kumimoji="0" lang="en-GB" sz="18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endParaRPr>
          </a:p>
          <a:p>
            <a:pPr marL="0" marR="0" lvl="0" indent="0" algn="l" defTabSz="685800" rtl="0" eaLnBrk="1" fontAlgn="auto" latinLnBrk="0" hangingPunct="1">
              <a:lnSpc>
                <a:spcPct val="100000"/>
              </a:lnSpc>
              <a:spcBef>
                <a:spcPts val="600"/>
              </a:spcBef>
              <a:spcAft>
                <a:spcPts val="0"/>
              </a:spcAft>
              <a:buClr>
                <a:srgbClr val="1F2834"/>
              </a:buClr>
              <a:buSzTx/>
              <a:buFont typeface="Wingdings" pitchFamily="2" charset="2"/>
              <a:buNone/>
              <a:tabLst/>
              <a:defRPr/>
            </a:pPr>
            <a:r>
              <a:rPr kumimoji="0" lang="en-GB" sz="1800" b="0"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UCAS will usually collect assessment fees during application.</a:t>
            </a:r>
            <a:endParaRPr kumimoji="0" lang="en-GB" sz="1800" b="0" i="0" u="none" strike="noStrike" kern="1200" cap="none" spc="0" normalizeH="0" baseline="0" noProof="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endParaRPr>
          </a:p>
        </p:txBody>
      </p:sp>
      <p:sp>
        <p:nvSpPr>
          <p:cNvPr id="9" name="Text Placeholder 8">
            <a:extLst>
              <a:ext uri="{FF2B5EF4-FFF2-40B4-BE49-F238E27FC236}">
                <a16:creationId xmlns:a16="http://schemas.microsoft.com/office/drawing/2014/main" id="{CB984C77-5787-C486-67DF-AE6A39FB0BA1}"/>
              </a:ext>
            </a:extLst>
          </p:cNvPr>
          <p:cNvSpPr>
            <a:spLocks noGrp="1"/>
          </p:cNvSpPr>
          <p:nvPr>
            <p:ph type="body" sz="quarter" idx="10"/>
          </p:nvPr>
        </p:nvSpPr>
        <p:spPr/>
        <p:txBody>
          <a:bodyPr/>
          <a:lstStyle/>
          <a:p>
            <a:r>
              <a:rPr lang="en-GB"/>
              <a:t>Public</a:t>
            </a:r>
          </a:p>
        </p:txBody>
      </p:sp>
      <p:pic>
        <p:nvPicPr>
          <p:cNvPr id="11" name="Picture Placeholder 9" descr="Seats with people at the movies">
            <a:extLst>
              <a:ext uri="{FF2B5EF4-FFF2-40B4-BE49-F238E27FC236}">
                <a16:creationId xmlns:a16="http://schemas.microsoft.com/office/drawing/2014/main" id="{DAEDCBCC-6C1B-10B8-4E17-E8426A7AC96E}"/>
              </a:ext>
            </a:extLst>
          </p:cNvPr>
          <p:cNvPicPr>
            <a:picLocks noGrp="1" noChangeAspect="1"/>
          </p:cNvPicPr>
          <p:nvPr>
            <p:ph type="pic" sz="quarter" idx="13"/>
          </p:nvPr>
        </p:nvPicPr>
        <p:blipFill rotWithShape="1">
          <a:blip r:embed="rId4">
            <a:extLst>
              <a:ext uri="{28A0092B-C50C-407E-A947-70E740481C1C}">
                <a14:useLocalDpi xmlns:a14="http://schemas.microsoft.com/office/drawing/2010/main" val="0"/>
              </a:ext>
            </a:extLst>
          </a:blip>
          <a:srcRect l="18939" r="18939"/>
          <a:stretch/>
        </p:blipFill>
        <p:spPr>
          <a:xfrm>
            <a:off x="7573768" y="1392515"/>
            <a:ext cx="4390571" cy="4714086"/>
          </a:xfrm>
          <a:prstGeom prst="rect">
            <a:avLst/>
          </a:prstGeom>
          <a:ln>
            <a:noFill/>
          </a:ln>
        </p:spPr>
      </p:pic>
      <p:pic>
        <p:nvPicPr>
          <p:cNvPr id="5" name="Picture 4">
            <a:extLst>
              <a:ext uri="{FF2B5EF4-FFF2-40B4-BE49-F238E27FC236}">
                <a16:creationId xmlns:a16="http://schemas.microsoft.com/office/drawing/2014/main" id="{35BD2A2B-B8E3-5AD0-3F89-A6C5B91F93C0}"/>
              </a:ext>
            </a:extLst>
          </p:cNvPr>
          <p:cNvPicPr>
            <a:picLocks noChangeAspect="1"/>
          </p:cNvPicPr>
          <p:nvPr/>
        </p:nvPicPr>
        <p:blipFill>
          <a:blip r:embed="rId5"/>
          <a:stretch>
            <a:fillRect/>
          </a:stretch>
        </p:blipFill>
        <p:spPr>
          <a:xfrm>
            <a:off x="128675" y="0"/>
            <a:ext cx="7681626" cy="1609483"/>
          </a:xfrm>
          <a:prstGeom prst="rect">
            <a:avLst/>
          </a:prstGeom>
        </p:spPr>
      </p:pic>
    </p:spTree>
    <p:custDataLst>
      <p:tags r:id="rId1"/>
    </p:custDataLst>
    <p:extLst>
      <p:ext uri="{BB962C8B-B14F-4D97-AF65-F5344CB8AC3E}">
        <p14:creationId xmlns:p14="http://schemas.microsoft.com/office/powerpoint/2010/main" val="1709037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9CC34A-72B1-8EA4-CF05-E59E5E85DB8F}"/>
              </a:ext>
            </a:extLst>
          </p:cNvPr>
          <p:cNvSpPr>
            <a:spLocks noGrp="1"/>
          </p:cNvSpPr>
          <p:nvPr>
            <p:ph type="title"/>
          </p:nvPr>
        </p:nvSpPr>
        <p:spPr>
          <a:xfrm>
            <a:off x="579602" y="586026"/>
            <a:ext cx="11308789" cy="956773"/>
          </a:xfrm>
        </p:spPr>
        <p:txBody>
          <a:bodyPr/>
          <a:lstStyle/>
          <a:p>
            <a:r>
              <a:rPr lang="en-GB" sz="6000">
                <a:latin typeface="Apricus Black" pitchFamily="50" charset="0"/>
              </a:rPr>
              <a:t>Decisions conservatoires can make</a:t>
            </a:r>
          </a:p>
        </p:txBody>
      </p:sp>
      <p:sp>
        <p:nvSpPr>
          <p:cNvPr id="3" name="Text Placeholder 2">
            <a:extLst>
              <a:ext uri="{FF2B5EF4-FFF2-40B4-BE49-F238E27FC236}">
                <a16:creationId xmlns:a16="http://schemas.microsoft.com/office/drawing/2014/main" id="{3CB835CD-DBF1-FCFD-AC16-4CE06D489624}"/>
              </a:ext>
            </a:extLst>
          </p:cNvPr>
          <p:cNvSpPr>
            <a:spLocks noGrp="1"/>
          </p:cNvSpPr>
          <p:nvPr>
            <p:ph type="body" sz="quarter" idx="10"/>
          </p:nvPr>
        </p:nvSpPr>
        <p:spPr/>
        <p:txBody>
          <a:bodyPr/>
          <a:lstStyle/>
          <a:p>
            <a:r>
              <a:rPr lang="en-GB"/>
              <a:t>Public</a:t>
            </a:r>
          </a:p>
        </p:txBody>
      </p:sp>
      <p:sp>
        <p:nvSpPr>
          <p:cNvPr id="5" name="TextBox 4">
            <a:extLst>
              <a:ext uri="{FF2B5EF4-FFF2-40B4-BE49-F238E27FC236}">
                <a16:creationId xmlns:a16="http://schemas.microsoft.com/office/drawing/2014/main" id="{D169E5F2-DCBE-CCBE-306B-E3C328C1B432}"/>
              </a:ext>
            </a:extLst>
          </p:cNvPr>
          <p:cNvSpPr txBox="1"/>
          <p:nvPr/>
        </p:nvSpPr>
        <p:spPr>
          <a:xfrm>
            <a:off x="1070941" y="1729866"/>
            <a:ext cx="4296189" cy="4401205"/>
          </a:xfrm>
          <a:prstGeom prst="rect">
            <a:avLst/>
          </a:prstGeom>
          <a:noFill/>
        </p:spPr>
        <p:txBody>
          <a:bodyPr wrap="square">
            <a:spAutoFit/>
          </a:bodyPr>
          <a:lstStyle/>
          <a:p>
            <a:pPr marL="342900" marR="0" lvl="0" indent="-342900" algn="l" defTabSz="685800" rtl="0" eaLnBrk="1" fontAlgn="auto" latinLnBrk="0" hangingPunct="1">
              <a:lnSpc>
                <a:spcPct val="100000"/>
              </a:lnSpc>
              <a:spcBef>
                <a:spcPts val="750"/>
              </a:spcBef>
              <a:spcAft>
                <a:spcPts val="0"/>
              </a:spcAft>
              <a:buClr>
                <a:srgbClr val="1F2834"/>
              </a:buClr>
              <a:buSzTx/>
              <a:buFont typeface="Arial" panose="020B0604020202020204" pitchFamily="34" charset="0"/>
              <a:buChar char="•"/>
              <a:tabLst/>
              <a:defRPr/>
            </a:pPr>
            <a:r>
              <a:rPr kumimoji="0" lang="en-GB" sz="2000" b="1"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Audition pending (AP) </a:t>
            </a:r>
            <a:r>
              <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 an invitation to audition, including the date, time and payment.</a:t>
            </a:r>
            <a:endParaRPr kumimoji="0" lang="en-GB" sz="2000" b="1"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endParaRPr>
          </a:p>
          <a:p>
            <a:pPr marL="342900" marR="0" lvl="0" indent="-342900" algn="l" defTabSz="685800" rtl="0" eaLnBrk="1" fontAlgn="auto" latinLnBrk="0" hangingPunct="1">
              <a:lnSpc>
                <a:spcPct val="100000"/>
              </a:lnSpc>
              <a:spcBef>
                <a:spcPts val="750"/>
              </a:spcBef>
              <a:spcAft>
                <a:spcPts val="0"/>
              </a:spcAft>
              <a:buClr>
                <a:srgbClr val="1F2834"/>
              </a:buClr>
              <a:buSzTx/>
              <a:buFont typeface="Arial" panose="020B0604020202020204" pitchFamily="34" charset="0"/>
              <a:buChar char="•"/>
              <a:tabLst/>
              <a:defRPr/>
            </a:pPr>
            <a:r>
              <a:rPr kumimoji="0" lang="en-GB" sz="2000" b="1"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Guaranteed unconditional (GU) </a:t>
            </a:r>
            <a:r>
              <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 a binding offer that confirms you’ve met the entry requirements.</a:t>
            </a:r>
          </a:p>
          <a:p>
            <a:pPr marL="342900" marR="0" lvl="0" indent="-342900" algn="l" defTabSz="685800" rtl="0" eaLnBrk="1" fontAlgn="auto" latinLnBrk="0" hangingPunct="1">
              <a:lnSpc>
                <a:spcPct val="100000"/>
              </a:lnSpc>
              <a:spcBef>
                <a:spcPts val="750"/>
              </a:spcBef>
              <a:spcAft>
                <a:spcPts val="0"/>
              </a:spcAft>
              <a:buClr>
                <a:srgbClr val="1F2834"/>
              </a:buClr>
              <a:buSzTx/>
              <a:buFont typeface="Arial" panose="020B0604020202020204" pitchFamily="34" charset="0"/>
              <a:buChar char="•"/>
              <a:tabLst/>
              <a:defRPr/>
            </a:pPr>
            <a:r>
              <a:rPr kumimoji="0" lang="en-GB" sz="2000" b="1"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Guaranteed conditional (GC) </a:t>
            </a:r>
            <a:r>
              <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 an offer that’s guaranteed if you meet certain conditions – usually exam results.</a:t>
            </a:r>
          </a:p>
          <a:p>
            <a:pPr marL="342900" marR="0" lvl="0" indent="-342900" algn="l" defTabSz="685800" rtl="0" eaLnBrk="1" fontAlgn="auto" latinLnBrk="0" hangingPunct="1">
              <a:lnSpc>
                <a:spcPct val="100000"/>
              </a:lnSpc>
              <a:spcBef>
                <a:spcPts val="750"/>
              </a:spcBef>
              <a:spcAft>
                <a:spcPts val="0"/>
              </a:spcAft>
              <a:buClr>
                <a:srgbClr val="1F2834"/>
              </a:buClr>
              <a:buSzTx/>
              <a:buFont typeface="Arial" panose="020B0604020202020204" pitchFamily="34" charset="0"/>
              <a:buChar char="•"/>
              <a:tabLst/>
              <a:defRPr/>
            </a:pPr>
            <a:r>
              <a:rPr kumimoji="0" lang="en-GB" sz="2000" b="1"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Unsuccessful (REJ)</a:t>
            </a:r>
            <a:r>
              <a:rPr kumimoji="0" lang="en-GB" sz="2000" b="0" i="0" u="none" strike="noStrike" kern="1200" cap="none" spc="0" normalizeH="0" baseline="0" noProof="0">
                <a:ln>
                  <a:noFill/>
                </a:ln>
                <a:solidFill>
                  <a:srgbClr val="333333"/>
                </a:solidFill>
                <a:effectLst/>
                <a:uLnTx/>
                <a:uFillTx/>
                <a:latin typeface="Roboto Light" panose="02000000000000000000" pitchFamily="2" charset="0"/>
                <a:ea typeface="Roboto Light" panose="02000000000000000000" pitchFamily="2" charset="0"/>
                <a:cs typeface="Roboto Light" panose="02000000000000000000" pitchFamily="2" charset="0"/>
              </a:rPr>
              <a:t> – you haven’t been offered a place.</a:t>
            </a:r>
          </a:p>
        </p:txBody>
      </p:sp>
      <p:sp>
        <p:nvSpPr>
          <p:cNvPr id="7" name="TextBox 6">
            <a:extLst>
              <a:ext uri="{FF2B5EF4-FFF2-40B4-BE49-F238E27FC236}">
                <a16:creationId xmlns:a16="http://schemas.microsoft.com/office/drawing/2014/main" id="{9A1F3A7D-8E89-70B3-5634-D9B43A21C6B9}"/>
              </a:ext>
            </a:extLst>
          </p:cNvPr>
          <p:cNvSpPr txBox="1"/>
          <p:nvPr/>
        </p:nvSpPr>
        <p:spPr>
          <a:xfrm>
            <a:off x="6448011" y="1709759"/>
            <a:ext cx="4485033" cy="4708981"/>
          </a:xfrm>
          <a:prstGeom prst="rect">
            <a:avLst/>
          </a:prstGeom>
          <a:noFill/>
        </p:spPr>
        <p:txBody>
          <a:bodyPr wrap="square">
            <a:spAutoFit/>
          </a:bodyPr>
          <a:lstStyle/>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333333"/>
                </a:solidFill>
                <a:effectLst/>
                <a:uLnTx/>
                <a:uFillTx/>
                <a:latin typeface="Roboto Light" panose="02000000000000000000" pitchFamily="2" charset="0"/>
                <a:ea typeface="+mn-ea"/>
                <a:cs typeface="+mn-cs"/>
              </a:rPr>
              <a:t>Reserve unconditional (VU) </a:t>
            </a:r>
            <a:r>
              <a:rPr kumimoji="0" lang="en-GB" sz="2000" b="0" i="0" u="none" strike="noStrike" kern="1200" cap="none" spc="0" normalizeH="0" baseline="0" noProof="0" dirty="0">
                <a:ln>
                  <a:noFill/>
                </a:ln>
                <a:solidFill>
                  <a:srgbClr val="333333"/>
                </a:solidFill>
                <a:effectLst/>
                <a:uLnTx/>
                <a:uFillTx/>
                <a:latin typeface="Roboto Light" panose="02000000000000000000" pitchFamily="2" charset="0"/>
                <a:ea typeface="+mn-ea"/>
                <a:cs typeface="+mn-cs"/>
              </a:rPr>
              <a:t>– you'll be in a pool of reserve  applicants, if a suitable place becomes available on the course they may make you a guaranteed offer. </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333333"/>
                </a:solidFill>
                <a:effectLst/>
                <a:uLnTx/>
                <a:uFillTx/>
                <a:latin typeface="Roboto Light" panose="02000000000000000000" pitchFamily="2" charset="0"/>
                <a:ea typeface="+mn-ea"/>
                <a:cs typeface="+mn-cs"/>
              </a:rPr>
              <a:t>Reserve conditional (VC)</a:t>
            </a:r>
            <a:r>
              <a:rPr kumimoji="0" lang="en-GB" sz="2000" b="0" i="0" u="none" strike="noStrike" kern="1200" cap="none" spc="0" normalizeH="0" baseline="0" noProof="0" dirty="0">
                <a:ln>
                  <a:noFill/>
                </a:ln>
                <a:solidFill>
                  <a:srgbClr val="333333"/>
                </a:solidFill>
                <a:effectLst/>
                <a:uLnTx/>
                <a:uFillTx/>
                <a:latin typeface="Roboto Light" panose="02000000000000000000" pitchFamily="2" charset="0"/>
                <a:ea typeface="+mn-ea"/>
                <a:cs typeface="+mn-cs"/>
              </a:rPr>
              <a:t> – you'll be in a pool of reserve applicants, if a suitable place becomes available on the course they may make you a guaranteed offer subject to you meeting certain conditions.</a:t>
            </a:r>
          </a:p>
          <a:p>
            <a:pPr marL="342900" marR="0" lvl="0" indent="-3429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1" i="0" u="none" strike="noStrike" kern="1200" cap="none" spc="0" normalizeH="0" baseline="0" noProof="0" dirty="0">
                <a:ln>
                  <a:noFill/>
                </a:ln>
                <a:solidFill>
                  <a:srgbClr val="333333"/>
                </a:solidFill>
                <a:effectLst/>
                <a:uLnTx/>
                <a:uFillTx/>
                <a:latin typeface="Roboto Light" panose="02000000000000000000" pitchFamily="2" charset="0"/>
                <a:ea typeface="+mn-ea"/>
                <a:cs typeface="+mn-cs"/>
              </a:rPr>
              <a:t>Withdrawal (W) </a:t>
            </a:r>
            <a:r>
              <a:rPr kumimoji="0" lang="en-GB" sz="2000" b="0" i="0" u="none" strike="noStrike" kern="1200" cap="none" spc="0" normalizeH="0" baseline="0" noProof="0" dirty="0">
                <a:ln>
                  <a:noFill/>
                </a:ln>
                <a:solidFill>
                  <a:srgbClr val="333333"/>
                </a:solidFill>
                <a:effectLst/>
                <a:uLnTx/>
                <a:uFillTx/>
                <a:latin typeface="Roboto Light" panose="02000000000000000000" pitchFamily="2" charset="0"/>
                <a:ea typeface="+mn-ea"/>
                <a:cs typeface="+mn-cs"/>
              </a:rPr>
              <a:t>– this is recorded on your application if you withdraw from a particular conservatoire.</a:t>
            </a:r>
          </a:p>
        </p:txBody>
      </p:sp>
    </p:spTree>
    <p:custDataLst>
      <p:tags r:id="rId1"/>
    </p:custDataLst>
    <p:extLst>
      <p:ext uri="{BB962C8B-B14F-4D97-AF65-F5344CB8AC3E}">
        <p14:creationId xmlns:p14="http://schemas.microsoft.com/office/powerpoint/2010/main" val="20835881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0E602E-80EE-2708-C1E1-1B93BC5829E7}"/>
              </a:ext>
            </a:extLst>
          </p:cNvPr>
          <p:cNvSpPr>
            <a:spLocks noGrp="1"/>
          </p:cNvSpPr>
          <p:nvPr>
            <p:ph type="title"/>
          </p:nvPr>
        </p:nvSpPr>
        <p:spPr>
          <a:xfrm>
            <a:off x="883211" y="541182"/>
            <a:ext cx="11308789" cy="956773"/>
          </a:xfrm>
        </p:spPr>
        <p:txBody>
          <a:bodyPr/>
          <a:lstStyle/>
          <a:p>
            <a:r>
              <a:rPr lang="en-GB" sz="6000">
                <a:latin typeface="Apricus Black" pitchFamily="50" charset="0"/>
              </a:rPr>
              <a:t>Replies to offers</a:t>
            </a:r>
            <a:endParaRPr lang="en-US"/>
          </a:p>
        </p:txBody>
      </p:sp>
      <p:sp>
        <p:nvSpPr>
          <p:cNvPr id="3" name="Text Placeholder 2">
            <a:extLst>
              <a:ext uri="{FF2B5EF4-FFF2-40B4-BE49-F238E27FC236}">
                <a16:creationId xmlns:a16="http://schemas.microsoft.com/office/drawing/2014/main" id="{3E54530C-C7EE-718E-9866-101E1BAC7190}"/>
              </a:ext>
            </a:extLst>
          </p:cNvPr>
          <p:cNvSpPr>
            <a:spLocks noGrp="1"/>
          </p:cNvSpPr>
          <p:nvPr>
            <p:ph type="body" sz="quarter" idx="10"/>
          </p:nvPr>
        </p:nvSpPr>
        <p:spPr/>
        <p:txBody>
          <a:bodyPr/>
          <a:lstStyle/>
          <a:p>
            <a:r>
              <a:rPr lang="en-US"/>
              <a:t>Public </a:t>
            </a:r>
          </a:p>
        </p:txBody>
      </p:sp>
      <p:graphicFrame>
        <p:nvGraphicFramePr>
          <p:cNvPr id="6" name="Table 5">
            <a:extLst>
              <a:ext uri="{FF2B5EF4-FFF2-40B4-BE49-F238E27FC236}">
                <a16:creationId xmlns:a16="http://schemas.microsoft.com/office/drawing/2014/main" id="{570CE946-37BA-51DC-22D6-9376703D3740}"/>
              </a:ext>
            </a:extLst>
          </p:cNvPr>
          <p:cNvGraphicFramePr>
            <a:graphicFrameLocks noGrp="1"/>
          </p:cNvGraphicFramePr>
          <p:nvPr>
            <p:extLst>
              <p:ext uri="{D42A27DB-BD31-4B8C-83A1-F6EECF244321}">
                <p14:modId xmlns:p14="http://schemas.microsoft.com/office/powerpoint/2010/main" val="2590211359"/>
              </p:ext>
            </p:extLst>
          </p:nvPr>
        </p:nvGraphicFramePr>
        <p:xfrm>
          <a:off x="809625" y="2358381"/>
          <a:ext cx="10879612" cy="3958437"/>
        </p:xfrm>
        <a:graphic>
          <a:graphicData uri="http://schemas.openxmlformats.org/drawingml/2006/table">
            <a:tbl>
              <a:tblPr/>
              <a:tblGrid>
                <a:gridCol w="3102272">
                  <a:extLst>
                    <a:ext uri="{9D8B030D-6E8A-4147-A177-3AD203B41FA5}">
                      <a16:colId xmlns:a16="http://schemas.microsoft.com/office/drawing/2014/main" val="3723561324"/>
                    </a:ext>
                  </a:extLst>
                </a:gridCol>
                <a:gridCol w="3573335">
                  <a:extLst>
                    <a:ext uri="{9D8B030D-6E8A-4147-A177-3AD203B41FA5}">
                      <a16:colId xmlns:a16="http://schemas.microsoft.com/office/drawing/2014/main" val="280962580"/>
                    </a:ext>
                  </a:extLst>
                </a:gridCol>
                <a:gridCol w="4204005">
                  <a:extLst>
                    <a:ext uri="{9D8B030D-6E8A-4147-A177-3AD203B41FA5}">
                      <a16:colId xmlns:a16="http://schemas.microsoft.com/office/drawing/2014/main" val="1559086744"/>
                    </a:ext>
                  </a:extLst>
                </a:gridCol>
              </a:tblGrid>
              <a:tr h="220607">
                <a:tc gridSpan="2">
                  <a:txBody>
                    <a:bodyPr/>
                    <a:lstStyle/>
                    <a:p>
                      <a:pPr algn="l" fontAlgn="ctr"/>
                      <a:r>
                        <a:rPr lang="en-GB" sz="1200" b="1" i="0" u="none" strike="noStrike">
                          <a:solidFill>
                            <a:srgbClr val="000000"/>
                          </a:solidFill>
                          <a:effectLst/>
                          <a:latin typeface="Roboto Light "/>
                        </a:rPr>
                        <a:t>                                                                              Replies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GB"/>
                    </a:p>
                  </a:txBody>
                  <a:tcPr/>
                </a:tc>
                <a:tc rowSpan="2">
                  <a:txBody>
                    <a:bodyPr/>
                    <a:lstStyle/>
                    <a:p>
                      <a:pPr algn="l" fontAlgn="b"/>
                      <a:endParaRPr lang="en-GB" sz="1200" b="0" i="0" u="none" strike="noStrike">
                        <a:solidFill>
                          <a:srgbClr val="000000"/>
                        </a:solidFill>
                        <a:effectLst/>
                        <a:latin typeface="Roboto Light "/>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599776444"/>
                  </a:ext>
                </a:extLst>
              </a:tr>
              <a:tr h="266505">
                <a:tc>
                  <a:txBody>
                    <a:bodyPr/>
                    <a:lstStyle/>
                    <a:p>
                      <a:pPr algn="ctr" fontAlgn="b"/>
                      <a:r>
                        <a:rPr lang="en-GB" sz="1200" b="1" i="0" u="none" strike="noStrike">
                          <a:solidFill>
                            <a:srgbClr val="000000"/>
                          </a:solidFill>
                          <a:effectLst/>
                          <a:latin typeface="Roboto Light "/>
                        </a:rPr>
                        <a:t>1st Choice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fontAlgn="b"/>
                      <a:r>
                        <a:rPr lang="en-GB" sz="1200" b="1" i="0" u="none" strike="noStrike">
                          <a:solidFill>
                            <a:srgbClr val="000000"/>
                          </a:solidFill>
                          <a:effectLst/>
                          <a:latin typeface="Roboto Light "/>
                        </a:rPr>
                        <a:t>2nd Choice</a:t>
                      </a:r>
                    </a:p>
                  </a:txBody>
                  <a:tcPr marL="6350" marR="6350" marT="635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lang="en-GB"/>
                    </a:p>
                  </a:txBody>
                  <a:tcPr/>
                </a:tc>
                <a:extLst>
                  <a:ext uri="{0D108BD9-81ED-4DB2-BD59-A6C34878D82A}">
                    <a16:rowId xmlns:a16="http://schemas.microsoft.com/office/drawing/2014/main" val="2929134166"/>
                  </a:ext>
                </a:extLst>
              </a:tr>
              <a:tr h="433810">
                <a:tc>
                  <a:txBody>
                    <a:bodyPr/>
                    <a:lstStyle/>
                    <a:p>
                      <a:pPr algn="ctr" fontAlgn="t"/>
                      <a:r>
                        <a:rPr lang="en-GB" sz="1200" b="1" i="0" u="none" strike="noStrike">
                          <a:solidFill>
                            <a:srgbClr val="000000"/>
                          </a:solidFill>
                          <a:effectLst/>
                          <a:latin typeface="Roboto Light "/>
                        </a:rPr>
                        <a:t>Guaranteed Unconditional (GU) </a:t>
                      </a:r>
                    </a:p>
                    <a:p>
                      <a:pPr algn="ctr" fontAlgn="t"/>
                      <a:r>
                        <a:rPr lang="en-GB" sz="1200" b="0" i="0" u="none" strike="noStrike">
                          <a:solidFill>
                            <a:srgbClr val="000000"/>
                          </a:solidFill>
                          <a:effectLst/>
                          <a:latin typeface="Roboto Light "/>
                        </a:rPr>
                        <a:t>offer</a:t>
                      </a:r>
                      <a:r>
                        <a:rPr lang="en-GB" sz="1200" b="1" i="0" u="none" strike="noStrike">
                          <a:solidFill>
                            <a:srgbClr val="000000"/>
                          </a:solidFill>
                          <a:effectLst/>
                          <a:latin typeface="Roboto Light "/>
                        </a:rPr>
                        <a:t> </a:t>
                      </a:r>
                      <a:r>
                        <a:rPr lang="en-GB" sz="1200" b="0" i="0" u="none" strike="noStrike">
                          <a:solidFill>
                            <a:srgbClr val="000000"/>
                          </a:solidFill>
                          <a:effectLst/>
                          <a:latin typeface="Roboto Light "/>
                        </a:rPr>
                        <a:t>accepted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200" b="0" i="0" u="none" strike="noStrike">
                          <a:solidFill>
                            <a:srgbClr val="000000"/>
                          </a:solidFill>
                          <a:effectLst/>
                          <a:latin typeface="Roboto Light "/>
                        </a:rPr>
                        <a:t>Cannot accept a second-choice offer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200" b="0" i="0" u="none" strike="noStrike">
                          <a:solidFill>
                            <a:srgbClr val="000000"/>
                          </a:solidFill>
                          <a:effectLst/>
                          <a:latin typeface="Roboto Light "/>
                        </a:rPr>
                        <a:t>All other offers will need to be declined.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169373"/>
                  </a:ext>
                </a:extLst>
              </a:tr>
              <a:tr h="433810">
                <a:tc>
                  <a:txBody>
                    <a:bodyPr/>
                    <a:lstStyle/>
                    <a:p>
                      <a:pPr lvl="0" algn="ctr">
                        <a:buNone/>
                      </a:pPr>
                      <a:r>
                        <a:rPr lang="en-GB" sz="1200" b="1" i="0" u="none" strike="noStrike" noProof="0">
                          <a:solidFill>
                            <a:srgbClr val="000000"/>
                          </a:solidFill>
                          <a:effectLst/>
                          <a:latin typeface="Roboto Light "/>
                        </a:rPr>
                        <a:t>Guaranteed Conditional (GC) </a:t>
                      </a:r>
                    </a:p>
                    <a:p>
                      <a:pPr lvl="0" algn="ctr">
                        <a:buNone/>
                      </a:pPr>
                      <a:r>
                        <a:rPr lang="en-GB" sz="1200" b="0" i="0" u="none" strike="noStrike" noProof="0">
                          <a:solidFill>
                            <a:srgbClr val="000000"/>
                          </a:solidFill>
                          <a:effectLst/>
                          <a:latin typeface="Roboto Light "/>
                        </a:rPr>
                        <a:t>offer accepted</a:t>
                      </a:r>
                      <a:endParaRPr lang="en-US" sz="1600">
                        <a:latin typeface="Roboto Light "/>
                      </a:endParaRPr>
                    </a:p>
                  </a:txBody>
                  <a:tcPr marL="6350" marR="6350" marT="6350" marB="0" anchor="ctr">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lvl="0" algn="ctr">
                        <a:buNone/>
                      </a:pPr>
                      <a:r>
                        <a:rPr lang="en-GB" sz="1200" b="0" i="0" u="none" strike="noStrike" noProof="0">
                          <a:solidFill>
                            <a:srgbClr val="000000"/>
                          </a:solidFill>
                          <a:effectLst/>
                          <a:latin typeface="Roboto Light "/>
                        </a:rPr>
                        <a:t>Cannot accept a second-choice offer</a:t>
                      </a:r>
                      <a:endParaRPr lang="en-US" sz="1600">
                        <a:latin typeface="Roboto Light "/>
                      </a:endParaRPr>
                    </a:p>
                  </a:txBody>
                  <a:tcPr marL="6350" marR="6350" marT="6350" marB="0" anchor="ctr">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lvl="0" algn="ctr">
                        <a:buNone/>
                      </a:pPr>
                      <a:r>
                        <a:rPr lang="en-GB" sz="1200" b="0" i="0" u="none" strike="noStrike" noProof="0">
                          <a:solidFill>
                            <a:srgbClr val="000000"/>
                          </a:solidFill>
                          <a:effectLst/>
                          <a:latin typeface="Roboto Light "/>
                        </a:rPr>
                        <a:t>You'll be expected to take this place if you meet the conditions. </a:t>
                      </a:r>
                    </a:p>
                    <a:p>
                      <a:pPr lvl="0" algn="ctr">
                        <a:buNone/>
                      </a:pPr>
                      <a:r>
                        <a:rPr lang="en-GB" sz="1200" b="0" i="0" u="none" strike="noStrike" noProof="0">
                          <a:solidFill>
                            <a:srgbClr val="000000"/>
                          </a:solidFill>
                          <a:effectLst/>
                          <a:latin typeface="Roboto Light "/>
                        </a:rPr>
                        <a:t>All other offers will need to be declined.</a:t>
                      </a:r>
                      <a:endParaRPr lang="en-US" sz="1600">
                        <a:latin typeface="Roboto Light "/>
                      </a:endParaRPr>
                    </a:p>
                  </a:txBody>
                  <a:tcPr marL="6350" marR="6350" marT="6350" marB="0" anchor="ctr">
                    <a:lnL w="6350">
                      <a:solidFill>
                        <a:srgbClr val="000000"/>
                      </a:solidFill>
                    </a:lnL>
                    <a:lnR w="6350">
                      <a:solidFill>
                        <a:srgbClr val="000000"/>
                      </a:solidFill>
                    </a:lnR>
                    <a:lnT w="6350">
                      <a:solidFill>
                        <a:srgbClr val="000000"/>
                      </a:solidFill>
                    </a:lnT>
                    <a:lnB w="6350">
                      <a:solidFill>
                        <a:srgbClr val="000000"/>
                      </a:solidFill>
                    </a:lnB>
                    <a:noFill/>
                  </a:tcPr>
                </a:tc>
                <a:extLst>
                  <a:ext uri="{0D108BD9-81ED-4DB2-BD59-A6C34878D82A}">
                    <a16:rowId xmlns:a16="http://schemas.microsoft.com/office/drawing/2014/main" val="1040340064"/>
                  </a:ext>
                </a:extLst>
              </a:tr>
              <a:tr h="433810">
                <a:tc>
                  <a:txBody>
                    <a:bodyPr/>
                    <a:lstStyle/>
                    <a:p>
                      <a:pPr algn="ctr" fontAlgn="t"/>
                      <a:r>
                        <a:rPr lang="en-GB" sz="1200" b="1" i="0" u="none" strike="noStrike">
                          <a:solidFill>
                            <a:srgbClr val="000000"/>
                          </a:solidFill>
                          <a:effectLst/>
                          <a:latin typeface="Roboto Light "/>
                        </a:rPr>
                        <a:t>Reserve Unconditional/Conditional (VU/VC)</a:t>
                      </a:r>
                      <a:r>
                        <a:rPr lang="en-GB" sz="1200" b="0" i="0" u="none" strike="noStrike">
                          <a:solidFill>
                            <a:srgbClr val="000000"/>
                          </a:solidFill>
                          <a:effectLst/>
                          <a:latin typeface="Roboto Light "/>
                        </a:rPr>
                        <a:t> </a:t>
                      </a:r>
                    </a:p>
                    <a:p>
                      <a:pPr algn="ctr" fontAlgn="t"/>
                      <a:r>
                        <a:rPr lang="en-GB" sz="1200" b="0" i="0" u="none" strike="noStrike">
                          <a:solidFill>
                            <a:srgbClr val="000000"/>
                          </a:solidFill>
                          <a:effectLst/>
                          <a:latin typeface="Roboto Light "/>
                        </a:rPr>
                        <a:t>offer accepted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200" b="1" i="0" u="none" strike="noStrike">
                          <a:solidFill>
                            <a:srgbClr val="000000"/>
                          </a:solidFill>
                          <a:effectLst/>
                          <a:latin typeface="Roboto Light "/>
                        </a:rPr>
                        <a:t>Guaranteed Unconditional </a:t>
                      </a:r>
                    </a:p>
                    <a:p>
                      <a:pPr algn="ctr" fontAlgn="t"/>
                      <a:r>
                        <a:rPr lang="en-GB" sz="1200" b="0" i="0" u="none" strike="noStrike">
                          <a:solidFill>
                            <a:srgbClr val="000000"/>
                          </a:solidFill>
                          <a:effectLst/>
                          <a:latin typeface="Roboto Light "/>
                        </a:rPr>
                        <a:t>offer</a:t>
                      </a:r>
                      <a:r>
                        <a:rPr lang="en-GB" sz="1200" b="1" i="0" u="none" strike="noStrike">
                          <a:solidFill>
                            <a:srgbClr val="000000"/>
                          </a:solidFill>
                          <a:effectLst/>
                          <a:latin typeface="Roboto Light "/>
                        </a:rPr>
                        <a:t> </a:t>
                      </a:r>
                      <a:r>
                        <a:rPr lang="en-GB" sz="1200" b="0" i="0" u="none" strike="noStrike">
                          <a:solidFill>
                            <a:srgbClr val="000000"/>
                          </a:solidFill>
                          <a:effectLst/>
                          <a:latin typeface="Roboto Light "/>
                        </a:rPr>
                        <a:t>accepted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200" b="0" i="0" u="none" strike="noStrike">
                          <a:solidFill>
                            <a:srgbClr val="000000"/>
                          </a:solidFill>
                          <a:effectLst/>
                          <a:latin typeface="Roboto Light "/>
                        </a:rPr>
                        <a:t>If you’re unsuccessful at your 1st choice, you’ll be placed at your 2nd choice.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00713049"/>
                  </a:ext>
                </a:extLst>
              </a:tr>
              <a:tr h="647014">
                <a:tc>
                  <a:txBody>
                    <a:bodyPr/>
                    <a:lstStyle/>
                    <a:p>
                      <a:pPr algn="ctr" fontAlgn="t"/>
                      <a:r>
                        <a:rPr lang="en-GB" sz="1200" b="1" i="0" u="none" strike="noStrike">
                          <a:solidFill>
                            <a:srgbClr val="000000"/>
                          </a:solidFill>
                          <a:effectLst/>
                          <a:latin typeface="Roboto Light "/>
                        </a:rPr>
                        <a:t>Reserve Unconditional/Conditional (VU/VC)</a:t>
                      </a:r>
                      <a:r>
                        <a:rPr lang="en-GB" sz="1200" b="0" i="0" u="none" strike="noStrike">
                          <a:solidFill>
                            <a:srgbClr val="000000"/>
                          </a:solidFill>
                          <a:effectLst/>
                          <a:latin typeface="Roboto Light "/>
                        </a:rPr>
                        <a:t> </a:t>
                      </a:r>
                    </a:p>
                    <a:p>
                      <a:pPr algn="ctr" fontAlgn="t"/>
                      <a:r>
                        <a:rPr lang="en-GB" sz="1200" b="0" i="0" u="none" strike="noStrike">
                          <a:solidFill>
                            <a:srgbClr val="000000"/>
                          </a:solidFill>
                          <a:effectLst/>
                          <a:latin typeface="Roboto Light "/>
                        </a:rPr>
                        <a:t>offer accepted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200" b="1" i="0" u="none" strike="noStrike">
                          <a:solidFill>
                            <a:srgbClr val="000000"/>
                          </a:solidFill>
                          <a:effectLst/>
                          <a:latin typeface="Roboto Light "/>
                        </a:rPr>
                        <a:t>Guaranteed Conditional </a:t>
                      </a:r>
                    </a:p>
                    <a:p>
                      <a:pPr algn="ctr" fontAlgn="t"/>
                      <a:r>
                        <a:rPr lang="en-GB" sz="1200" b="0" i="0" u="none" strike="noStrike">
                          <a:solidFill>
                            <a:srgbClr val="000000"/>
                          </a:solidFill>
                          <a:effectLst/>
                          <a:latin typeface="Roboto Light "/>
                        </a:rPr>
                        <a:t>offer accepted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200" b="0" i="0" u="none" strike="noStrike">
                          <a:solidFill>
                            <a:srgbClr val="000000"/>
                          </a:solidFill>
                          <a:effectLst/>
                          <a:latin typeface="Roboto Light "/>
                        </a:rPr>
                        <a:t>If you meet the conditions of your GC second choice and the first choice is unsuccessful, you'll be placed at your second choice.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52333427"/>
                  </a:ext>
                </a:extLst>
              </a:tr>
              <a:tr h="761441">
                <a:tc>
                  <a:txBody>
                    <a:bodyPr/>
                    <a:lstStyle/>
                    <a:p>
                      <a:pPr algn="ctr" fontAlgn="t"/>
                      <a:r>
                        <a:rPr lang="en-GB" sz="1200" b="1" i="0" u="none" strike="noStrike">
                          <a:solidFill>
                            <a:srgbClr val="000000"/>
                          </a:solidFill>
                          <a:effectLst/>
                          <a:latin typeface="Roboto Light "/>
                        </a:rPr>
                        <a:t>Reserve Unconditional/Conditional (VU/VC)</a:t>
                      </a:r>
                      <a:r>
                        <a:rPr lang="en-GB" sz="1200" b="0" i="0" u="none" strike="noStrike">
                          <a:solidFill>
                            <a:srgbClr val="000000"/>
                          </a:solidFill>
                          <a:effectLst/>
                          <a:latin typeface="Roboto Light "/>
                        </a:rPr>
                        <a:t> </a:t>
                      </a:r>
                    </a:p>
                    <a:p>
                      <a:pPr algn="ctr" fontAlgn="t"/>
                      <a:r>
                        <a:rPr lang="en-GB" sz="1200" b="0" i="0" u="none" strike="noStrike">
                          <a:solidFill>
                            <a:srgbClr val="000000"/>
                          </a:solidFill>
                          <a:effectLst/>
                          <a:latin typeface="Roboto Light "/>
                        </a:rPr>
                        <a:t>offer accepted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200" b="1" i="0" u="none" strike="noStrike" dirty="0">
                          <a:solidFill>
                            <a:srgbClr val="000000"/>
                          </a:solidFill>
                          <a:effectLst/>
                          <a:latin typeface="Roboto Light "/>
                        </a:rPr>
                        <a:t>Reserve/Guaranteed Unconditional/Conditional </a:t>
                      </a:r>
                    </a:p>
                    <a:p>
                      <a:pPr algn="ctr" fontAlgn="t"/>
                      <a:r>
                        <a:rPr lang="en-GB" sz="1200" b="0" i="0" u="none" strike="noStrike" dirty="0">
                          <a:solidFill>
                            <a:srgbClr val="000000"/>
                          </a:solidFill>
                          <a:effectLst/>
                          <a:latin typeface="Roboto Light "/>
                        </a:rPr>
                        <a:t>offer accepted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t"/>
                      <a:r>
                        <a:rPr lang="en-GB" sz="1200" b="0" i="0" u="none" strike="noStrike">
                          <a:solidFill>
                            <a:srgbClr val="000000"/>
                          </a:solidFill>
                          <a:effectLst/>
                          <a:latin typeface="Roboto Light "/>
                        </a:rPr>
                        <a:t>If the conservatoire changes a 1st choice reserve guaranteed offer to Guaranteed Unconditional offer (GC1 or GU1), your second choice will automatically be rejected.</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182237347"/>
                  </a:ext>
                </a:extLst>
              </a:tr>
              <a:tr h="761440">
                <a:tc>
                  <a:txBody>
                    <a:bodyPr/>
                    <a:lstStyle/>
                    <a:p>
                      <a:pPr lvl="0" algn="ctr">
                        <a:buNone/>
                      </a:pPr>
                      <a:r>
                        <a:rPr lang="en-GB" sz="1200" b="1" i="0" u="none" strike="noStrike" noProof="0">
                          <a:solidFill>
                            <a:srgbClr val="000000"/>
                          </a:solidFill>
                          <a:effectLst/>
                          <a:latin typeface="Roboto Light "/>
                        </a:rPr>
                        <a:t>Reserve Unconditional/Conditional (VU/VC)</a:t>
                      </a:r>
                      <a:r>
                        <a:rPr lang="en-GB" sz="1200" b="0" i="0" u="none" strike="noStrike" noProof="0">
                          <a:solidFill>
                            <a:srgbClr val="000000"/>
                          </a:solidFill>
                          <a:effectLst/>
                          <a:latin typeface="Roboto Light "/>
                        </a:rPr>
                        <a:t> </a:t>
                      </a:r>
                    </a:p>
                    <a:p>
                      <a:pPr lvl="0" algn="ctr">
                        <a:buNone/>
                      </a:pPr>
                      <a:r>
                        <a:rPr lang="en-GB" sz="1200" b="0" i="0" u="none" strike="noStrike" noProof="0">
                          <a:solidFill>
                            <a:srgbClr val="000000"/>
                          </a:solidFill>
                          <a:effectLst/>
                          <a:latin typeface="Roboto Light "/>
                        </a:rPr>
                        <a:t>offer accepted</a:t>
                      </a:r>
                      <a:endParaRPr lang="en-US" sz="1600">
                        <a:latin typeface="Roboto Light "/>
                      </a:endParaRPr>
                    </a:p>
                  </a:txBody>
                  <a:tcPr marL="6350" marR="6350" marT="6350" marB="0" anchor="ctr">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lvl="0" algn="ctr">
                        <a:buNone/>
                      </a:pPr>
                      <a:r>
                        <a:rPr lang="en-GB" sz="1200" b="0" i="0" u="none" strike="noStrike" noProof="0">
                          <a:solidFill>
                            <a:srgbClr val="000000"/>
                          </a:solidFill>
                          <a:effectLst/>
                          <a:latin typeface="Roboto Light "/>
                        </a:rPr>
                        <a:t>No reply made</a:t>
                      </a:r>
                      <a:endParaRPr lang="en-US" sz="1600">
                        <a:latin typeface="Roboto Light "/>
                      </a:endParaRPr>
                    </a:p>
                  </a:txBody>
                  <a:tcPr marL="6350" marR="6350" marT="6350" marB="0" anchor="ctr">
                    <a:lnL w="6350">
                      <a:solidFill>
                        <a:srgbClr val="000000"/>
                      </a:solidFill>
                    </a:lnL>
                    <a:lnR w="6350">
                      <a:solidFill>
                        <a:srgbClr val="000000"/>
                      </a:solidFill>
                    </a:lnR>
                    <a:lnT w="6350">
                      <a:solidFill>
                        <a:srgbClr val="000000"/>
                      </a:solidFill>
                    </a:lnT>
                    <a:lnB w="6350">
                      <a:solidFill>
                        <a:srgbClr val="000000"/>
                      </a:solidFill>
                    </a:lnB>
                    <a:noFill/>
                  </a:tcPr>
                </a:tc>
                <a:tc>
                  <a:txBody>
                    <a:bodyPr/>
                    <a:lstStyle/>
                    <a:p>
                      <a:pPr lvl="0" algn="ctr">
                        <a:buNone/>
                      </a:pPr>
                      <a:r>
                        <a:rPr lang="en-GB" sz="1200" b="0" i="0" u="none" strike="noStrike" noProof="0" dirty="0">
                          <a:solidFill>
                            <a:srgbClr val="000000"/>
                          </a:solidFill>
                          <a:effectLst/>
                          <a:latin typeface="Roboto Light "/>
                        </a:rPr>
                        <a:t>If you accept a reserve unconditional (VU) or a reserve conditional (VC) offer as your first choice, you can accept any type of offer as your second choice.</a:t>
                      </a:r>
                      <a:endParaRPr lang="en-US" sz="1600" dirty="0">
                        <a:latin typeface="Roboto Light "/>
                      </a:endParaRPr>
                    </a:p>
                  </a:txBody>
                  <a:tcPr marL="6350" marR="6350" marT="6350" marB="0" anchor="ctr">
                    <a:lnL w="6350">
                      <a:solidFill>
                        <a:srgbClr val="000000"/>
                      </a:solidFill>
                    </a:lnL>
                    <a:lnR w="6350">
                      <a:solidFill>
                        <a:srgbClr val="000000"/>
                      </a:solidFill>
                    </a:lnR>
                    <a:lnT w="6350">
                      <a:solidFill>
                        <a:srgbClr val="000000"/>
                      </a:solidFill>
                    </a:lnT>
                    <a:lnB w="6350">
                      <a:solidFill>
                        <a:srgbClr val="000000"/>
                      </a:solidFill>
                    </a:lnB>
                    <a:noFill/>
                  </a:tcPr>
                </a:tc>
                <a:extLst>
                  <a:ext uri="{0D108BD9-81ED-4DB2-BD59-A6C34878D82A}">
                    <a16:rowId xmlns:a16="http://schemas.microsoft.com/office/drawing/2014/main" val="3715761970"/>
                  </a:ext>
                </a:extLst>
              </a:tr>
            </a:tbl>
          </a:graphicData>
        </a:graphic>
      </p:graphicFrame>
      <p:sp>
        <p:nvSpPr>
          <p:cNvPr id="5" name="TextBox 4">
            <a:extLst>
              <a:ext uri="{FF2B5EF4-FFF2-40B4-BE49-F238E27FC236}">
                <a16:creationId xmlns:a16="http://schemas.microsoft.com/office/drawing/2014/main" id="{BCCF1CD5-E769-6D0E-8826-C55DCCC337BA}"/>
              </a:ext>
            </a:extLst>
          </p:cNvPr>
          <p:cNvSpPr txBox="1"/>
          <p:nvPr/>
        </p:nvSpPr>
        <p:spPr>
          <a:xfrm>
            <a:off x="809625" y="1569320"/>
            <a:ext cx="11179023"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333333"/>
                </a:solidFill>
                <a:effectLst/>
                <a:uLnTx/>
                <a:uFillTx/>
                <a:latin typeface="Roboto Light" panose="02000000000000000000" pitchFamily="2" charset="0"/>
                <a:ea typeface="+mn-ea"/>
                <a:cs typeface="+mn-cs"/>
              </a:rPr>
              <a:t>You may only be able to accept one offer as a first choice, or you may be able to accept two offers and state your first and second choices. This depends on the type of offers you have.</a:t>
            </a:r>
          </a:p>
        </p:txBody>
      </p:sp>
    </p:spTree>
    <p:custDataLst>
      <p:tags r:id="rId1"/>
    </p:custDataLst>
    <p:extLst>
      <p:ext uri="{BB962C8B-B14F-4D97-AF65-F5344CB8AC3E}">
        <p14:creationId xmlns:p14="http://schemas.microsoft.com/office/powerpoint/2010/main" val="2836081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0C5D925-C609-077C-6457-E624A4EF57B4}"/>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F4A4271-2D9D-74C0-2208-7AA86EA6C918}"/>
              </a:ext>
            </a:extLst>
          </p:cNvPr>
          <p:cNvSpPr>
            <a:spLocks noGrp="1"/>
          </p:cNvSpPr>
          <p:nvPr>
            <p:ph type="title"/>
          </p:nvPr>
        </p:nvSpPr>
        <p:spPr>
          <a:xfrm>
            <a:off x="809625" y="790575"/>
            <a:ext cx="11308789" cy="956773"/>
          </a:xfrm>
        </p:spPr>
        <p:txBody>
          <a:bodyPr/>
          <a:lstStyle/>
          <a:p>
            <a:r>
              <a:rPr lang="en-GB" sz="6000" err="1">
                <a:solidFill>
                  <a:schemeClr val="tx1"/>
                </a:solidFill>
              </a:rPr>
              <a:t>Ucas</a:t>
            </a:r>
            <a:r>
              <a:rPr lang="en-GB" sz="6000">
                <a:solidFill>
                  <a:schemeClr val="tx1"/>
                </a:solidFill>
              </a:rPr>
              <a:t> support</a:t>
            </a:r>
            <a:endParaRPr lang="en-GB" sz="6000">
              <a:solidFill>
                <a:schemeClr val="accent6"/>
              </a:solidFill>
            </a:endParaRPr>
          </a:p>
        </p:txBody>
      </p:sp>
      <p:sp>
        <p:nvSpPr>
          <p:cNvPr id="12" name="Text Placeholder 11">
            <a:extLst>
              <a:ext uri="{FF2B5EF4-FFF2-40B4-BE49-F238E27FC236}">
                <a16:creationId xmlns:a16="http://schemas.microsoft.com/office/drawing/2014/main" id="{F0D46A60-0215-B308-F4D5-AC00D83EE454}"/>
              </a:ext>
            </a:extLst>
          </p:cNvPr>
          <p:cNvSpPr>
            <a:spLocks noGrp="1"/>
          </p:cNvSpPr>
          <p:nvPr>
            <p:ph type="body" sz="quarter" idx="10"/>
          </p:nvPr>
        </p:nvSpPr>
        <p:spPr/>
        <p:txBody>
          <a:bodyPr/>
          <a:lstStyle/>
          <a:p>
            <a:r>
              <a:rPr lang="en-GB"/>
              <a:t>Public</a:t>
            </a:r>
          </a:p>
        </p:txBody>
      </p:sp>
      <p:sp>
        <p:nvSpPr>
          <p:cNvPr id="18" name="TextBox 17">
            <a:extLst>
              <a:ext uri="{FF2B5EF4-FFF2-40B4-BE49-F238E27FC236}">
                <a16:creationId xmlns:a16="http://schemas.microsoft.com/office/drawing/2014/main" id="{8371C8A9-324A-4A70-0EFD-F588FC1B8CA9}"/>
              </a:ext>
            </a:extLst>
          </p:cNvPr>
          <p:cNvSpPr txBox="1"/>
          <p:nvPr/>
        </p:nvSpPr>
        <p:spPr>
          <a:xfrm>
            <a:off x="979021" y="2513806"/>
            <a:ext cx="4761178" cy="341632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32433"/>
                </a:solidFill>
                <a:effectLst/>
                <a:uLnTx/>
                <a:uFillTx/>
                <a:latin typeface="Roboto Light "/>
                <a:ea typeface="Roboto" panose="02000000000000000000" pitchFamily="2" charset="0"/>
                <a:cs typeface="Roboto" panose="02000000000000000000" pitchFamily="2" charset="0"/>
              </a:rPr>
              <a:t>UCAS Customer Experience Centre: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32433"/>
                </a:solidFill>
                <a:effectLst/>
                <a:uLnTx/>
                <a:uFillTx/>
                <a:latin typeface="Roboto Light "/>
                <a:ea typeface="Roboto" panose="02000000000000000000" pitchFamily="2" charset="0"/>
                <a:cs typeface="Roboto" panose="02000000000000000000" pitchFamily="2" charset="0"/>
              </a:rPr>
              <a:t>0371 468 0 470</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2000" b="1" i="0" u="none" strike="noStrike" kern="1200" cap="none" spc="0" normalizeH="0" baseline="0" noProof="0" dirty="0">
              <a:ln>
                <a:noFill/>
              </a:ln>
              <a:solidFill>
                <a:srgbClr val="132433"/>
              </a:solidFill>
              <a:effectLst/>
              <a:uLnTx/>
              <a:uFillTx/>
              <a:latin typeface="Roboto Light "/>
              <a:ea typeface="Roboto" panose="02000000000000000000" pitchFamily="2" charset="0"/>
              <a:cs typeface="Roboto" panose="02000000000000000000" pitchFamily="2"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132433"/>
                </a:solidFill>
                <a:effectLst/>
                <a:uLnTx/>
                <a:uFillTx/>
                <a:latin typeface="Roboto Light "/>
                <a:ea typeface="Roboto" panose="02000000000000000000" pitchFamily="2" charset="0"/>
                <a:cs typeface="Roboto" panose="02000000000000000000" pitchFamily="2" charset="0"/>
              </a:rPr>
              <a:t>From outside the UK:</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000" b="0" i="0" u="none" strike="noStrike" kern="1200" cap="none" spc="0" normalizeH="0" baseline="0" noProof="0" dirty="0">
                <a:ln>
                  <a:noFill/>
                </a:ln>
                <a:solidFill>
                  <a:srgbClr val="132433"/>
                </a:solidFill>
                <a:effectLst/>
                <a:uLnTx/>
                <a:uFillTx/>
                <a:latin typeface="Roboto Light" panose="02000000000000000000" pitchFamily="2" charset="0"/>
                <a:ea typeface="+mn-ea"/>
                <a:cs typeface="+mn-cs"/>
              </a:rPr>
              <a:t>+44 330 3330 232</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32433"/>
              </a:solidFill>
              <a:effectLst/>
              <a:uLnTx/>
              <a:uFillTx/>
              <a:latin typeface="Roboto Light "/>
              <a:ea typeface="Roboto" panose="02000000000000000000" pitchFamily="2" charset="0"/>
              <a:cs typeface="Roboto" panose="02000000000000000000" pitchFamily="2"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132433"/>
                </a:solidFill>
                <a:effectLst/>
                <a:uLnTx/>
                <a:uFillTx/>
                <a:latin typeface="Roboto Light "/>
                <a:ea typeface="Roboto" panose="02000000000000000000" pitchFamily="2" charset="0"/>
                <a:cs typeface="Roboto" panose="02000000000000000000" pitchFamily="2" charset="0"/>
              </a:rPr>
              <a:t>Monday to Friday</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132433"/>
                </a:solidFill>
                <a:effectLst/>
                <a:uLnTx/>
                <a:uFillTx/>
                <a:latin typeface="Roboto Light "/>
                <a:ea typeface="Roboto" panose="02000000000000000000" pitchFamily="2" charset="0"/>
                <a:cs typeface="Roboto" panose="02000000000000000000" pitchFamily="2" charset="0"/>
              </a:rPr>
              <a:t>08:30 – 18:00 (UK time)</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a:ln>
                <a:noFill/>
              </a:ln>
              <a:solidFill>
                <a:srgbClr val="132433"/>
              </a:solidFill>
              <a:effectLst/>
              <a:uLnTx/>
              <a:uFillTx/>
              <a:latin typeface="Roboto "/>
              <a:ea typeface="Roboto" panose="02000000000000000000" pitchFamily="2" charset="0"/>
              <a:cs typeface="Roboto" panose="02000000000000000000" pitchFamily="2"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132433"/>
                </a:solidFill>
                <a:effectLst/>
                <a:uLnTx/>
                <a:uFillTx/>
                <a:latin typeface="Roboto "/>
                <a:ea typeface="+mn-ea"/>
                <a:cs typeface="+mn-cs"/>
              </a:rPr>
              <a:t>We don’t have an email address, but you can direct message on Facebook or Instagram.</a:t>
            </a:r>
            <a:endParaRPr kumimoji="0" lang="en-GB" sz="2000" b="0" i="0" u="none" strike="noStrike" kern="1200" cap="none" spc="0" normalizeH="0" baseline="0" noProof="0" dirty="0">
              <a:ln>
                <a:noFill/>
              </a:ln>
              <a:solidFill>
                <a:srgbClr val="132433"/>
              </a:solidFill>
              <a:effectLst/>
              <a:uLnTx/>
              <a:uFillTx/>
              <a:latin typeface="Roboto "/>
              <a:ea typeface="Roboto" panose="02000000000000000000" pitchFamily="2" charset="0"/>
              <a:cs typeface="Roboto" panose="02000000000000000000" pitchFamily="2" charset="0"/>
            </a:endParaRPr>
          </a:p>
        </p:txBody>
      </p:sp>
      <p:grpSp>
        <p:nvGrpSpPr>
          <p:cNvPr id="2" name="Group 1">
            <a:extLst>
              <a:ext uri="{FF2B5EF4-FFF2-40B4-BE49-F238E27FC236}">
                <a16:creationId xmlns:a16="http://schemas.microsoft.com/office/drawing/2014/main" id="{F87737A4-8F86-E556-F331-3AA8C1CC6C9A}"/>
              </a:ext>
            </a:extLst>
          </p:cNvPr>
          <p:cNvGrpSpPr/>
          <p:nvPr/>
        </p:nvGrpSpPr>
        <p:grpSpPr>
          <a:xfrm>
            <a:off x="5829408" y="2157000"/>
            <a:ext cx="5299509" cy="3284794"/>
            <a:chOff x="5617535" y="1153391"/>
            <a:chExt cx="5299509" cy="3284794"/>
          </a:xfrm>
        </p:grpSpPr>
        <p:pic>
          <p:nvPicPr>
            <p:cNvPr id="33" name="Picture 32">
              <a:extLst>
                <a:ext uri="{FF2B5EF4-FFF2-40B4-BE49-F238E27FC236}">
                  <a16:creationId xmlns:a16="http://schemas.microsoft.com/office/drawing/2014/main" id="{9705F27D-E9D9-D314-B820-7551E1619F5D}"/>
                </a:ext>
              </a:extLst>
            </p:cNvPr>
            <p:cNvPicPr>
              <a:picLocks noChangeAspect="1"/>
            </p:cNvPicPr>
            <p:nvPr/>
          </p:nvPicPr>
          <p:blipFill>
            <a:blip r:embed="rId4"/>
            <a:srcRect b="40926"/>
            <a:stretch>
              <a:fillRect/>
            </a:stretch>
          </p:blipFill>
          <p:spPr>
            <a:xfrm>
              <a:off x="5617535" y="1153391"/>
              <a:ext cx="1593756" cy="3284794"/>
            </a:xfrm>
            <a:prstGeom prst="rect">
              <a:avLst/>
            </a:prstGeom>
          </p:spPr>
        </p:pic>
        <p:sp>
          <p:nvSpPr>
            <p:cNvPr id="34" name="TextBox 33">
              <a:extLst>
                <a:ext uri="{FF2B5EF4-FFF2-40B4-BE49-F238E27FC236}">
                  <a16:creationId xmlns:a16="http://schemas.microsoft.com/office/drawing/2014/main" id="{4FE75070-2431-487A-D68D-23FC85BF4493}"/>
                </a:ext>
              </a:extLst>
            </p:cNvPr>
            <p:cNvSpPr txBox="1"/>
            <p:nvPr/>
          </p:nvSpPr>
          <p:spPr>
            <a:xfrm>
              <a:off x="7099778" y="1510197"/>
              <a:ext cx="2723029"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132433"/>
                  </a:solidFill>
                  <a:effectLst/>
                  <a:uLnTx/>
                  <a:uFillTx/>
                  <a:latin typeface="Roboto" panose="02000000000000000000" pitchFamily="2" charset="0"/>
                  <a:ea typeface="Roboto" panose="02000000000000000000" pitchFamily="2" charset="0"/>
                  <a:cs typeface="Roboto" panose="02000000000000000000" pitchFamily="2" charset="0"/>
                </a:rPr>
                <a:t>@ucas_online</a:t>
              </a:r>
            </a:p>
          </p:txBody>
        </p:sp>
        <p:sp>
          <p:nvSpPr>
            <p:cNvPr id="35" name="TextBox 34">
              <a:extLst>
                <a:ext uri="{FF2B5EF4-FFF2-40B4-BE49-F238E27FC236}">
                  <a16:creationId xmlns:a16="http://schemas.microsoft.com/office/drawing/2014/main" id="{187822B6-C834-BD51-9AC9-1CA5DD531A7D}"/>
                </a:ext>
              </a:extLst>
            </p:cNvPr>
            <p:cNvSpPr txBox="1"/>
            <p:nvPr/>
          </p:nvSpPr>
          <p:spPr>
            <a:xfrm>
              <a:off x="7099778" y="2567200"/>
              <a:ext cx="3817266"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a:ln>
                    <a:noFill/>
                  </a:ln>
                  <a:solidFill>
                    <a:srgbClr val="132433"/>
                  </a:solidFill>
                  <a:effectLst/>
                  <a:uLnTx/>
                  <a:uFillTx/>
                  <a:latin typeface="Calibri" panose="020F0502020204030204"/>
                  <a:ea typeface="+mn-ea"/>
                  <a:cs typeface="+mn-cs"/>
                  <a:hlinkClick r:id="rId5"/>
                </a:rPr>
                <a:t> </a:t>
              </a:r>
              <a:r>
                <a:rPr kumimoji="0" lang="en-GB" sz="2400" b="0" i="0" u="none" strike="noStrike" kern="1200" cap="none" spc="0" normalizeH="0" baseline="0" noProof="0">
                  <a:ln>
                    <a:noFill/>
                  </a:ln>
                  <a:solidFill>
                    <a:srgbClr val="132433"/>
                  </a:solidFill>
                  <a:effectLst/>
                  <a:uLnTx/>
                  <a:uFillTx/>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facebook.com/</a:t>
              </a:r>
              <a:r>
                <a:rPr kumimoji="0" lang="en-GB" sz="2400" b="0" i="0" u="none" strike="noStrike" kern="1200" cap="none" spc="0" normalizeH="0" baseline="0" noProof="0" err="1">
                  <a:ln>
                    <a:noFill/>
                  </a:ln>
                  <a:solidFill>
                    <a:srgbClr val="132433"/>
                  </a:solidFill>
                  <a:effectLst/>
                  <a:uLnTx/>
                  <a:uFillTx/>
                  <a:latin typeface="Roboto" panose="02000000000000000000" pitchFamily="2" charset="0"/>
                  <a:ea typeface="Roboto" panose="02000000000000000000" pitchFamily="2" charset="0"/>
                  <a:cs typeface="Roboto" panose="02000000000000000000" pitchFamily="2" charset="0"/>
                  <a:hlinkClick r:id="rId5">
                    <a:extLst>
                      <a:ext uri="{A12FA001-AC4F-418D-AE19-62706E023703}">
                        <ahyp:hlinkClr xmlns:ahyp="http://schemas.microsoft.com/office/drawing/2018/hyperlinkcolor" val="tx"/>
                      </a:ext>
                    </a:extLst>
                  </a:hlinkClick>
                </a:rPr>
                <a:t>ucasonline</a:t>
              </a:r>
              <a:endParaRPr kumimoji="0" lang="en-GB" sz="2400" b="0" i="0" u="none" strike="noStrike" kern="1200" cap="none" spc="0" normalizeH="0" baseline="0" noProof="0">
                <a:ln>
                  <a:noFill/>
                </a:ln>
                <a:solidFill>
                  <a:srgbClr val="132433"/>
                </a:solidFill>
                <a:effectLst/>
                <a:uLnTx/>
                <a:uFillTx/>
                <a:latin typeface="Roboto" panose="02000000000000000000" pitchFamily="2" charset="0"/>
                <a:ea typeface="Roboto" panose="02000000000000000000" pitchFamily="2" charset="0"/>
                <a:cs typeface="Roboto" panose="02000000000000000000" pitchFamily="2" charset="0"/>
              </a:endParaRPr>
            </a:p>
          </p:txBody>
        </p:sp>
        <p:sp>
          <p:nvSpPr>
            <p:cNvPr id="39" name="TextBox 38">
              <a:extLst>
                <a:ext uri="{FF2B5EF4-FFF2-40B4-BE49-F238E27FC236}">
                  <a16:creationId xmlns:a16="http://schemas.microsoft.com/office/drawing/2014/main" id="{7AAF30CE-4A76-A08A-BF81-E48D4077D09D}"/>
                </a:ext>
              </a:extLst>
            </p:cNvPr>
            <p:cNvSpPr txBox="1"/>
            <p:nvPr/>
          </p:nvSpPr>
          <p:spPr>
            <a:xfrm>
              <a:off x="7211291" y="3552600"/>
              <a:ext cx="2723029" cy="46166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err="1">
                  <a:ln>
                    <a:noFill/>
                  </a:ln>
                  <a:solidFill>
                    <a:srgbClr val="132433"/>
                  </a:solidFill>
                  <a:effectLst/>
                  <a:uLnTx/>
                  <a:uFillTx/>
                  <a:latin typeface="Roboto" panose="02000000000000000000" pitchFamily="2" charset="0"/>
                  <a:ea typeface="Roboto" panose="02000000000000000000" pitchFamily="2" charset="0"/>
                  <a:cs typeface="Roboto" panose="02000000000000000000" pitchFamily="2" charset="0"/>
                  <a:hlinkClick r:id="rId6">
                    <a:extLst>
                      <a:ext uri="{A12FA001-AC4F-418D-AE19-62706E023703}">
                        <ahyp:hlinkClr xmlns:ahyp="http://schemas.microsoft.com/office/drawing/2018/hyperlinkcolor" val="tx"/>
                      </a:ext>
                    </a:extLst>
                  </a:hlinkClick>
                </a:rPr>
                <a:t>ucas_online</a:t>
              </a:r>
              <a:endParaRPr kumimoji="0" lang="en-GB" sz="2400" b="0" i="0" u="none" strike="noStrike" kern="1200" cap="none" spc="0" normalizeH="0" baseline="0" noProof="0">
                <a:ln>
                  <a:noFill/>
                </a:ln>
                <a:solidFill>
                  <a:srgbClr val="132433"/>
                </a:solidFill>
                <a:effectLst/>
                <a:uLnTx/>
                <a:uFillTx/>
                <a:latin typeface="Roboto" panose="02000000000000000000" pitchFamily="2" charset="0"/>
                <a:ea typeface="Roboto" panose="02000000000000000000" pitchFamily="2" charset="0"/>
                <a:cs typeface="Roboto" panose="02000000000000000000" pitchFamily="2" charset="0"/>
              </a:endParaRPr>
            </a:p>
          </p:txBody>
        </p:sp>
      </p:grpSp>
    </p:spTree>
    <p:custDataLst>
      <p:tags r:id="rId1"/>
    </p:custDataLst>
    <p:extLst>
      <p:ext uri="{BB962C8B-B14F-4D97-AF65-F5344CB8AC3E}">
        <p14:creationId xmlns:p14="http://schemas.microsoft.com/office/powerpoint/2010/main" val="2147310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6E5B5-C3C8-C632-8187-983015466CB8}"/>
              </a:ext>
            </a:extLst>
          </p:cNvPr>
          <p:cNvSpPr>
            <a:spLocks noGrp="1"/>
          </p:cNvSpPr>
          <p:nvPr>
            <p:ph type="title"/>
          </p:nvPr>
        </p:nvSpPr>
        <p:spPr>
          <a:xfrm>
            <a:off x="579602" y="586026"/>
            <a:ext cx="11308789" cy="956773"/>
          </a:xfrm>
        </p:spPr>
        <p:txBody>
          <a:bodyPr/>
          <a:lstStyle/>
          <a:p>
            <a:r>
              <a:rPr lang="en-GB" sz="6000">
                <a:latin typeface="Apricus Black" pitchFamily="50" charset="0"/>
              </a:rPr>
              <a:t>What is a conservatoire?</a:t>
            </a:r>
          </a:p>
        </p:txBody>
      </p:sp>
      <p:sp>
        <p:nvSpPr>
          <p:cNvPr id="3" name="Text Placeholder 2">
            <a:extLst>
              <a:ext uri="{FF2B5EF4-FFF2-40B4-BE49-F238E27FC236}">
                <a16:creationId xmlns:a16="http://schemas.microsoft.com/office/drawing/2014/main" id="{172B095E-3ED7-0BCC-5A02-09E6333C2818}"/>
              </a:ext>
            </a:extLst>
          </p:cNvPr>
          <p:cNvSpPr>
            <a:spLocks noGrp="1"/>
          </p:cNvSpPr>
          <p:nvPr>
            <p:ph type="body" sz="quarter" idx="10"/>
          </p:nvPr>
        </p:nvSpPr>
        <p:spPr/>
        <p:txBody>
          <a:bodyPr/>
          <a:lstStyle/>
          <a:p>
            <a:r>
              <a:rPr lang="en-GB"/>
              <a:t>Public</a:t>
            </a:r>
          </a:p>
        </p:txBody>
      </p:sp>
      <p:sp>
        <p:nvSpPr>
          <p:cNvPr id="4" name="TextBox 3">
            <a:extLst>
              <a:ext uri="{FF2B5EF4-FFF2-40B4-BE49-F238E27FC236}">
                <a16:creationId xmlns:a16="http://schemas.microsoft.com/office/drawing/2014/main" id="{CE3382E2-C0EE-7AB1-5C62-0D8422DF09E1}"/>
              </a:ext>
            </a:extLst>
          </p:cNvPr>
          <p:cNvSpPr txBox="1"/>
          <p:nvPr/>
        </p:nvSpPr>
        <p:spPr>
          <a:xfrm>
            <a:off x="695885" y="1613648"/>
            <a:ext cx="10629900" cy="5170646"/>
          </a:xfrm>
          <a:prstGeom prst="rect">
            <a:avLst/>
          </a:prstGeom>
          <a:noFill/>
        </p:spPr>
        <p:txBody>
          <a:bodyPr wrap="square" rtlCol="0">
            <a:spAutoFit/>
          </a:bodyPr>
          <a:lstStyle/>
          <a:p>
            <a:pPr marL="257175" marR="0" lvl="0" indent="-257175" algn="l" defTabSz="914377" rtl="0" eaLnBrk="1" fontAlgn="auto" latinLnBrk="0" hangingPunct="1">
              <a:lnSpc>
                <a:spcPct val="120000"/>
              </a:lnSpc>
              <a:spcBef>
                <a:spcPts val="0"/>
              </a:spcBef>
              <a:spcAft>
                <a:spcPts val="0"/>
              </a:spcAft>
              <a:buClr>
                <a:srgbClr val="F3756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000000"/>
                </a:solidFill>
                <a:effectLst/>
                <a:uLnTx/>
                <a:uFillTx/>
                <a:latin typeface="Roboto Light" panose="02000000000000000000" pitchFamily="2" charset="0"/>
                <a:ea typeface="+mn-ea"/>
                <a:cs typeface="+mn-cs"/>
              </a:rPr>
              <a:t>Conservatoires provide performance-based higher education, including music, drama, screen and production courses – both at undergraduate and postgraduate levels. </a:t>
            </a:r>
            <a:endParaRPr kumimoji="0" lang="en-GB" sz="2000" b="0" i="0" u="none" strike="noStrike" kern="1200" cap="none" spc="0" normalizeH="0" baseline="0" noProof="0" dirty="0">
              <a:ln>
                <a:noFill/>
              </a:ln>
              <a:solidFill>
                <a:srgbClr val="132433"/>
              </a:solidFill>
              <a:effectLst/>
              <a:uLnTx/>
              <a:uFillTx/>
              <a:latin typeface="Roboto Light" panose="02000000000000000000" pitchFamily="2" charset="0"/>
              <a:ea typeface="+mn-ea"/>
              <a:cs typeface="+mn-cs"/>
            </a:endParaRPr>
          </a:p>
          <a:p>
            <a:pPr marL="257175" marR="0" lvl="0" indent="-257175" algn="l" defTabSz="914377" rtl="0" eaLnBrk="1" fontAlgn="auto" latinLnBrk="0" hangingPunct="1">
              <a:lnSpc>
                <a:spcPct val="120000"/>
              </a:lnSpc>
              <a:spcBef>
                <a:spcPts val="0"/>
              </a:spcBef>
              <a:spcAft>
                <a:spcPts val="0"/>
              </a:spcAft>
              <a:buClr>
                <a:srgbClr val="F3756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132433"/>
                </a:solidFill>
                <a:effectLst/>
                <a:uLnTx/>
                <a:uFillTx/>
                <a:latin typeface="Roboto Light" panose="02000000000000000000" pitchFamily="2" charset="0"/>
                <a:ea typeface="+mn-ea"/>
                <a:cs typeface="+mn-cs"/>
                <a:hlinkClick r:id="rId3"/>
              </a:rPr>
              <a:t>UCAS</a:t>
            </a:r>
            <a:r>
              <a:rPr kumimoji="0" lang="en-GB" sz="2000" b="0" i="0" u="none" strike="noStrike" kern="1200" cap="none" spc="0" normalizeH="0" baseline="0" noProof="0" dirty="0">
                <a:ln>
                  <a:noFill/>
                </a:ln>
                <a:solidFill>
                  <a:srgbClr val="132433"/>
                </a:solidFill>
                <a:effectLst/>
                <a:uLnTx/>
                <a:uFillTx/>
                <a:latin typeface="Roboto Light" panose="02000000000000000000" pitchFamily="2" charset="0"/>
                <a:ea typeface="+mn-ea"/>
                <a:cs typeface="+mn-cs"/>
              </a:rPr>
              <a:t> offers an application route to nine UK conservatoires – each </a:t>
            </a:r>
            <a:r>
              <a:rPr kumimoji="0" lang="en-GB" sz="2000" b="0" i="0" u="none" strike="noStrike" kern="1200" cap="none" spc="0" normalizeH="0" baseline="0" noProof="0" dirty="0">
                <a:ln>
                  <a:noFill/>
                </a:ln>
                <a:solidFill>
                  <a:srgbClr val="333333"/>
                </a:solidFill>
                <a:effectLst/>
                <a:uLnTx/>
                <a:uFillTx/>
                <a:latin typeface="Roboto Light" panose="02000000000000000000" pitchFamily="2" charset="0"/>
                <a:ea typeface="+mn-ea"/>
                <a:cs typeface="+mn-cs"/>
              </a:rPr>
              <a:t>has its own strengths and specialisms, so it’s important you do your research to find the right fit for you:</a:t>
            </a:r>
          </a:p>
          <a:p>
            <a:pPr marL="772109" marR="0" lvl="1" indent="-214313" algn="l" defTabSz="914377" rtl="0" eaLnBrk="1" fontAlgn="auto" latinLnBrk="0" hangingPunct="1">
              <a:lnSpc>
                <a:spcPct val="120000"/>
              </a:lnSpc>
              <a:spcBef>
                <a:spcPts val="0"/>
              </a:spcBef>
              <a:spcAft>
                <a:spcPts val="0"/>
              </a:spcAft>
              <a:buClr>
                <a:srgbClr val="F37561"/>
              </a:buClr>
              <a:buSzPct val="100000"/>
              <a:buFont typeface="Arial" panose="020B0604020202020204" pitchFamily="34" charset="0"/>
              <a:buChar char="•"/>
              <a:tabLst>
                <a:tab pos="135731" algn="l"/>
                <a:tab pos="171450" algn="l"/>
              </a:tabLst>
              <a:defRPr/>
            </a:pPr>
            <a:r>
              <a:rPr kumimoji="0" lang="en-GB" sz="2000" b="0" i="0" u="sng" strike="noStrike" kern="1200" cap="none" spc="0" normalizeH="0" baseline="0" noProof="0" dirty="0">
                <a:ln>
                  <a:noFill/>
                </a:ln>
                <a:solidFill>
                  <a:srgbClr val="1077D0"/>
                </a:solidFill>
                <a:effectLst/>
                <a:uLnTx/>
                <a:uFillTx/>
                <a:latin typeface="Roboto Light" panose="02000000000000000000" pitchFamily="2" charset="0"/>
                <a:ea typeface="+mn-ea"/>
                <a:cs typeface="+mn-cs"/>
                <a:hlinkClick r:id="rId4"/>
              </a:rPr>
              <a:t>Royal Birmingham Conservatoire</a:t>
            </a:r>
            <a:endParaRPr kumimoji="0" lang="en-GB" sz="2000" b="0" i="0" u="none" strike="noStrike" kern="1200" cap="none" spc="0" normalizeH="0" baseline="0" noProof="0" dirty="0">
              <a:ln>
                <a:noFill/>
              </a:ln>
              <a:solidFill>
                <a:srgbClr val="333333"/>
              </a:solidFill>
              <a:effectLst/>
              <a:uLnTx/>
              <a:uFillTx/>
              <a:latin typeface="Roboto Light" panose="02000000000000000000" pitchFamily="2" charset="0"/>
              <a:ea typeface="+mn-ea"/>
              <a:cs typeface="+mn-cs"/>
            </a:endParaRPr>
          </a:p>
          <a:p>
            <a:pPr marL="772109" marR="0" lvl="1" indent="-214313" algn="l" defTabSz="914377" rtl="0" eaLnBrk="1" fontAlgn="auto" latinLnBrk="0" hangingPunct="1">
              <a:lnSpc>
                <a:spcPct val="120000"/>
              </a:lnSpc>
              <a:spcBef>
                <a:spcPts val="0"/>
              </a:spcBef>
              <a:spcAft>
                <a:spcPts val="0"/>
              </a:spcAft>
              <a:buClr>
                <a:srgbClr val="F37561"/>
              </a:buClr>
              <a:buSzPct val="100000"/>
              <a:buFont typeface="Arial" panose="020B0604020202020204" pitchFamily="34" charset="0"/>
              <a:buChar char="•"/>
              <a:tabLst>
                <a:tab pos="135731" algn="l"/>
                <a:tab pos="171450" algn="l"/>
              </a:tabLst>
              <a:defRPr/>
            </a:pPr>
            <a:r>
              <a:rPr kumimoji="0" lang="en-GB" sz="2000" b="0" i="0" u="sng" strike="noStrike" kern="1200" cap="none" spc="0" normalizeH="0" baseline="0" noProof="0" dirty="0">
                <a:ln>
                  <a:noFill/>
                </a:ln>
                <a:solidFill>
                  <a:srgbClr val="333333"/>
                </a:solidFill>
                <a:effectLst/>
                <a:uLnTx/>
                <a:uFillTx/>
                <a:latin typeface="Roboto Light" panose="02000000000000000000" pitchFamily="2" charset="0"/>
                <a:ea typeface="+mn-ea"/>
                <a:cs typeface="+mn-cs"/>
                <a:hlinkClick r:id="rId5"/>
              </a:rPr>
              <a:t>LAMDA </a:t>
            </a:r>
            <a:endParaRPr kumimoji="0" lang="en-GB" sz="2000" b="0" i="0" u="sng" strike="noStrike" kern="1200" cap="none" spc="0" normalizeH="0" baseline="0" noProof="0" dirty="0">
              <a:ln>
                <a:noFill/>
              </a:ln>
              <a:solidFill>
                <a:srgbClr val="333333"/>
              </a:solidFill>
              <a:effectLst/>
              <a:uLnTx/>
              <a:uFillTx/>
              <a:latin typeface="Roboto Light" panose="02000000000000000000" pitchFamily="2" charset="0"/>
              <a:ea typeface="+mn-ea"/>
              <a:cs typeface="+mn-cs"/>
              <a:hlinkClick r:id="rId6"/>
            </a:endParaRPr>
          </a:p>
          <a:p>
            <a:pPr marL="772109" marR="0" lvl="1" indent="-214313" algn="l" defTabSz="914377" rtl="0" eaLnBrk="1" fontAlgn="auto" latinLnBrk="0" hangingPunct="1">
              <a:lnSpc>
                <a:spcPct val="120000"/>
              </a:lnSpc>
              <a:spcBef>
                <a:spcPts val="0"/>
              </a:spcBef>
              <a:spcAft>
                <a:spcPts val="0"/>
              </a:spcAft>
              <a:buClr>
                <a:srgbClr val="F37561"/>
              </a:buClr>
              <a:buSzPct val="100000"/>
              <a:buFont typeface="Arial" panose="020B0604020202020204" pitchFamily="34" charset="0"/>
              <a:buChar char="•"/>
              <a:tabLst>
                <a:tab pos="135731" algn="l"/>
                <a:tab pos="171450" algn="l"/>
              </a:tabLst>
              <a:defRPr/>
            </a:pPr>
            <a:r>
              <a:rPr kumimoji="0" lang="en-GB" sz="2000" b="0" i="0" u="sng" strike="noStrike" kern="1200" cap="none" spc="0" normalizeH="0" baseline="0" noProof="0" dirty="0">
                <a:ln>
                  <a:noFill/>
                </a:ln>
                <a:solidFill>
                  <a:srgbClr val="1077D0"/>
                </a:solidFill>
                <a:effectLst/>
                <a:uLnTx/>
                <a:uFillTx/>
                <a:latin typeface="Roboto Light" panose="02000000000000000000" pitchFamily="2" charset="0"/>
                <a:ea typeface="+mn-ea"/>
                <a:cs typeface="+mn-cs"/>
                <a:hlinkClick r:id="rId6"/>
              </a:rPr>
              <a:t>Leeds Conservatoire</a:t>
            </a:r>
            <a:endParaRPr kumimoji="0" lang="en-GB" sz="2000" b="0" i="0" u="none" strike="noStrike" kern="1200" cap="none" spc="0" normalizeH="0" baseline="0" noProof="0" dirty="0">
              <a:ln>
                <a:noFill/>
              </a:ln>
              <a:solidFill>
                <a:srgbClr val="333333"/>
              </a:solidFill>
              <a:effectLst/>
              <a:uLnTx/>
              <a:uFillTx/>
              <a:latin typeface="Roboto Light" panose="02000000000000000000" pitchFamily="2" charset="0"/>
              <a:ea typeface="+mn-ea"/>
              <a:cs typeface="+mn-cs"/>
            </a:endParaRPr>
          </a:p>
          <a:p>
            <a:pPr marL="772109" marR="0" lvl="1" indent="-214313" algn="l" defTabSz="914377" rtl="0" eaLnBrk="1" fontAlgn="auto" latinLnBrk="0" hangingPunct="1">
              <a:lnSpc>
                <a:spcPct val="120000"/>
              </a:lnSpc>
              <a:spcBef>
                <a:spcPts val="0"/>
              </a:spcBef>
              <a:spcAft>
                <a:spcPts val="0"/>
              </a:spcAft>
              <a:buClr>
                <a:srgbClr val="F37561"/>
              </a:buClr>
              <a:buSzPct val="100000"/>
              <a:buFont typeface="Arial" panose="020B0604020202020204" pitchFamily="34" charset="0"/>
              <a:buChar char="•"/>
              <a:tabLst>
                <a:tab pos="135731" algn="l"/>
                <a:tab pos="171450" algn="l"/>
              </a:tabLst>
              <a:defRPr/>
            </a:pPr>
            <a:r>
              <a:rPr kumimoji="0" lang="en-GB" sz="2000" b="0" i="0" u="sng" strike="noStrike" kern="1200" cap="none" spc="0" normalizeH="0" baseline="0" noProof="0" dirty="0">
                <a:ln>
                  <a:noFill/>
                </a:ln>
                <a:solidFill>
                  <a:srgbClr val="1077D0"/>
                </a:solidFill>
                <a:effectLst/>
                <a:uLnTx/>
                <a:uFillTx/>
                <a:latin typeface="Roboto Light" panose="02000000000000000000" pitchFamily="2" charset="0"/>
                <a:ea typeface="+mn-ea"/>
                <a:cs typeface="+mn-cs"/>
                <a:hlinkClick r:id="rId7"/>
              </a:rPr>
              <a:t>Royal Academy of Music</a:t>
            </a:r>
            <a:endParaRPr kumimoji="0" lang="en-GB" sz="2000" b="0" i="0" u="none" strike="noStrike" kern="1200" cap="none" spc="0" normalizeH="0" baseline="0" noProof="0" dirty="0">
              <a:ln>
                <a:noFill/>
              </a:ln>
              <a:solidFill>
                <a:srgbClr val="333333"/>
              </a:solidFill>
              <a:effectLst/>
              <a:uLnTx/>
              <a:uFillTx/>
              <a:latin typeface="Roboto Light" panose="02000000000000000000" pitchFamily="2" charset="0"/>
              <a:ea typeface="+mn-ea"/>
              <a:cs typeface="+mn-cs"/>
            </a:endParaRPr>
          </a:p>
          <a:p>
            <a:pPr marL="772109" marR="0" lvl="1" indent="-214313" algn="l" defTabSz="914377" rtl="0" eaLnBrk="1" fontAlgn="auto" latinLnBrk="0" hangingPunct="1">
              <a:lnSpc>
                <a:spcPct val="120000"/>
              </a:lnSpc>
              <a:spcBef>
                <a:spcPts val="0"/>
              </a:spcBef>
              <a:spcAft>
                <a:spcPts val="0"/>
              </a:spcAft>
              <a:buClr>
                <a:srgbClr val="F37561"/>
              </a:buClr>
              <a:buSzPct val="100000"/>
              <a:buFont typeface="Arial" panose="020B0604020202020204" pitchFamily="34" charset="0"/>
              <a:buChar char="•"/>
              <a:tabLst>
                <a:tab pos="135731" algn="l"/>
                <a:tab pos="171450" algn="l"/>
              </a:tabLst>
              <a:defRPr/>
            </a:pPr>
            <a:r>
              <a:rPr kumimoji="0" lang="en-GB" sz="2000" b="0" i="0" u="sng" strike="noStrike" kern="1200" cap="none" spc="0" normalizeH="0" baseline="0" noProof="0" dirty="0">
                <a:ln>
                  <a:noFill/>
                </a:ln>
                <a:solidFill>
                  <a:srgbClr val="1077D0"/>
                </a:solidFill>
                <a:effectLst/>
                <a:uLnTx/>
                <a:uFillTx/>
                <a:latin typeface="Roboto Light" panose="02000000000000000000" pitchFamily="2" charset="0"/>
                <a:ea typeface="+mn-ea"/>
                <a:cs typeface="+mn-cs"/>
                <a:hlinkClick r:id="rId8"/>
              </a:rPr>
              <a:t>Royal College of Music</a:t>
            </a:r>
            <a:endParaRPr kumimoji="0" lang="en-GB" sz="2000" b="0" i="0" u="none" strike="noStrike" kern="1200" cap="none" spc="0" normalizeH="0" baseline="0" noProof="0" dirty="0">
              <a:ln>
                <a:noFill/>
              </a:ln>
              <a:solidFill>
                <a:srgbClr val="333333"/>
              </a:solidFill>
              <a:effectLst/>
              <a:uLnTx/>
              <a:uFillTx/>
              <a:latin typeface="Roboto Light" panose="02000000000000000000" pitchFamily="2" charset="0"/>
              <a:ea typeface="+mn-ea"/>
              <a:cs typeface="+mn-cs"/>
            </a:endParaRPr>
          </a:p>
          <a:p>
            <a:pPr marL="772109" marR="0" lvl="1" indent="-214313" algn="l" defTabSz="914377" rtl="0" eaLnBrk="1" fontAlgn="auto" latinLnBrk="0" hangingPunct="1">
              <a:lnSpc>
                <a:spcPct val="120000"/>
              </a:lnSpc>
              <a:spcBef>
                <a:spcPts val="0"/>
              </a:spcBef>
              <a:spcAft>
                <a:spcPts val="0"/>
              </a:spcAft>
              <a:buClr>
                <a:srgbClr val="F37561"/>
              </a:buClr>
              <a:buSzPct val="100000"/>
              <a:buFont typeface="Arial" panose="020B0604020202020204" pitchFamily="34" charset="0"/>
              <a:buChar char="•"/>
              <a:tabLst>
                <a:tab pos="135731" algn="l"/>
                <a:tab pos="171450" algn="l"/>
              </a:tabLst>
              <a:defRPr/>
            </a:pPr>
            <a:r>
              <a:rPr kumimoji="0" lang="en-GB" sz="2000" b="0" i="0" u="sng" strike="noStrike" kern="1200" cap="none" spc="0" normalizeH="0" baseline="0" noProof="0" dirty="0">
                <a:ln>
                  <a:noFill/>
                </a:ln>
                <a:solidFill>
                  <a:srgbClr val="1077D0"/>
                </a:solidFill>
                <a:effectLst/>
                <a:uLnTx/>
                <a:uFillTx/>
                <a:latin typeface="Roboto Light" panose="02000000000000000000" pitchFamily="2" charset="0"/>
                <a:ea typeface="+mn-ea"/>
                <a:cs typeface="+mn-cs"/>
                <a:hlinkClick r:id="rId9"/>
              </a:rPr>
              <a:t>Royal Conservatoire of Scotland</a:t>
            </a:r>
            <a:endParaRPr kumimoji="0" lang="en-GB" sz="2000" b="0" i="0" u="none" strike="noStrike" kern="1200" cap="none" spc="0" normalizeH="0" baseline="0" noProof="0" dirty="0">
              <a:ln>
                <a:noFill/>
              </a:ln>
              <a:solidFill>
                <a:srgbClr val="333333"/>
              </a:solidFill>
              <a:effectLst/>
              <a:uLnTx/>
              <a:uFillTx/>
              <a:latin typeface="Roboto Light" panose="02000000000000000000" pitchFamily="2" charset="0"/>
              <a:ea typeface="+mn-ea"/>
              <a:cs typeface="+mn-cs"/>
            </a:endParaRPr>
          </a:p>
          <a:p>
            <a:pPr marL="772109" marR="0" lvl="1" indent="-214313" algn="l" defTabSz="914377" rtl="0" eaLnBrk="1" fontAlgn="auto" latinLnBrk="0" hangingPunct="1">
              <a:lnSpc>
                <a:spcPct val="120000"/>
              </a:lnSpc>
              <a:spcBef>
                <a:spcPts val="0"/>
              </a:spcBef>
              <a:spcAft>
                <a:spcPts val="0"/>
              </a:spcAft>
              <a:buClr>
                <a:srgbClr val="F37561"/>
              </a:buClr>
              <a:buSzPct val="100000"/>
              <a:buFont typeface="Arial" panose="020B0604020202020204" pitchFamily="34" charset="0"/>
              <a:buChar char="•"/>
              <a:tabLst>
                <a:tab pos="135731" algn="l"/>
                <a:tab pos="171450" algn="l"/>
              </a:tabLst>
              <a:defRPr/>
            </a:pPr>
            <a:r>
              <a:rPr kumimoji="0" lang="en-GB" sz="2000" b="0" i="0" u="sng" strike="noStrike" kern="1200" cap="none" spc="0" normalizeH="0" baseline="0" noProof="0" dirty="0">
                <a:ln>
                  <a:noFill/>
                </a:ln>
                <a:solidFill>
                  <a:srgbClr val="1077D0"/>
                </a:solidFill>
                <a:effectLst/>
                <a:uLnTx/>
                <a:uFillTx/>
                <a:latin typeface="Roboto Light" panose="02000000000000000000" pitchFamily="2" charset="0"/>
                <a:ea typeface="+mn-ea"/>
                <a:cs typeface="+mn-cs"/>
                <a:hlinkClick r:id="rId10"/>
              </a:rPr>
              <a:t>Royal Northern College of Music</a:t>
            </a:r>
            <a:endParaRPr kumimoji="0" lang="en-GB" sz="2000" b="0" i="0" u="none" strike="noStrike" kern="1200" cap="none" spc="0" normalizeH="0" baseline="0" noProof="0" dirty="0">
              <a:ln>
                <a:noFill/>
              </a:ln>
              <a:solidFill>
                <a:srgbClr val="333333"/>
              </a:solidFill>
              <a:effectLst/>
              <a:uLnTx/>
              <a:uFillTx/>
              <a:latin typeface="Roboto Light" panose="02000000000000000000" pitchFamily="2" charset="0"/>
              <a:ea typeface="+mn-ea"/>
              <a:cs typeface="+mn-cs"/>
            </a:endParaRPr>
          </a:p>
          <a:p>
            <a:pPr marL="772109" marR="0" lvl="1" indent="-214313" algn="l" defTabSz="914377" rtl="0" eaLnBrk="1" fontAlgn="auto" latinLnBrk="0" hangingPunct="1">
              <a:lnSpc>
                <a:spcPct val="120000"/>
              </a:lnSpc>
              <a:spcBef>
                <a:spcPts val="0"/>
              </a:spcBef>
              <a:spcAft>
                <a:spcPts val="0"/>
              </a:spcAft>
              <a:buClr>
                <a:srgbClr val="F37561"/>
              </a:buClr>
              <a:buSzPct val="100000"/>
              <a:buFont typeface="Arial" panose="020B0604020202020204" pitchFamily="34" charset="0"/>
              <a:buChar char="•"/>
              <a:tabLst>
                <a:tab pos="135731" algn="l"/>
                <a:tab pos="171450" algn="l"/>
              </a:tabLst>
              <a:defRPr/>
            </a:pPr>
            <a:r>
              <a:rPr kumimoji="0" lang="en-GB" sz="2000" b="0" i="0" u="sng" strike="noStrike" kern="1200" cap="none" spc="0" normalizeH="0" baseline="0" noProof="0" dirty="0">
                <a:ln>
                  <a:noFill/>
                </a:ln>
                <a:solidFill>
                  <a:srgbClr val="1077D0"/>
                </a:solidFill>
                <a:effectLst/>
                <a:uLnTx/>
                <a:uFillTx/>
                <a:latin typeface="Roboto Light" panose="02000000000000000000" pitchFamily="2" charset="0"/>
                <a:ea typeface="+mn-ea"/>
                <a:cs typeface="+mn-cs"/>
                <a:hlinkClick r:id="rId11"/>
              </a:rPr>
              <a:t>Royal Welsh College of Music and Drama</a:t>
            </a:r>
            <a:endParaRPr kumimoji="0" lang="en-GB" sz="2000" b="0" i="0" u="none" strike="noStrike" kern="1200" cap="none" spc="0" normalizeH="0" baseline="0" noProof="0" dirty="0">
              <a:ln>
                <a:noFill/>
              </a:ln>
              <a:solidFill>
                <a:srgbClr val="333333"/>
              </a:solidFill>
              <a:effectLst/>
              <a:uLnTx/>
              <a:uFillTx/>
              <a:latin typeface="Roboto Light" panose="02000000000000000000" pitchFamily="2" charset="0"/>
              <a:ea typeface="+mn-ea"/>
              <a:cs typeface="+mn-cs"/>
            </a:endParaRPr>
          </a:p>
          <a:p>
            <a:pPr marL="772109" marR="0" lvl="1" indent="-214313" algn="l" defTabSz="914377" rtl="0" eaLnBrk="1" fontAlgn="auto" latinLnBrk="0" hangingPunct="1">
              <a:lnSpc>
                <a:spcPct val="120000"/>
              </a:lnSpc>
              <a:spcBef>
                <a:spcPts val="0"/>
              </a:spcBef>
              <a:spcAft>
                <a:spcPts val="0"/>
              </a:spcAft>
              <a:buClr>
                <a:srgbClr val="F37561"/>
              </a:buClr>
              <a:buSzPct val="100000"/>
              <a:buFont typeface="Arial" panose="020B0604020202020204" pitchFamily="34" charset="0"/>
              <a:buChar char="•"/>
              <a:tabLst>
                <a:tab pos="135731" algn="l"/>
                <a:tab pos="171450" algn="l"/>
              </a:tabLst>
              <a:defRPr/>
            </a:pPr>
            <a:r>
              <a:rPr kumimoji="0" lang="en-GB" sz="2000" b="0" i="0" u="sng" strike="noStrike" kern="1200" cap="none" spc="0" normalizeH="0" baseline="0" noProof="0" dirty="0">
                <a:ln>
                  <a:noFill/>
                </a:ln>
                <a:solidFill>
                  <a:srgbClr val="1077D0"/>
                </a:solidFill>
                <a:effectLst/>
                <a:uLnTx/>
                <a:uFillTx/>
                <a:latin typeface="Roboto Light" panose="02000000000000000000" pitchFamily="2" charset="0"/>
                <a:ea typeface="+mn-ea"/>
                <a:cs typeface="+mn-cs"/>
                <a:hlinkClick r:id="rId12"/>
              </a:rPr>
              <a:t>Trinity Laban Conservatoire of Music and Dance</a:t>
            </a:r>
            <a:endParaRPr kumimoji="0" lang="en-GB" sz="2000" b="0" i="0" u="none" strike="noStrike" kern="1200" cap="none" spc="0" normalizeH="0" baseline="0" noProof="0" dirty="0">
              <a:ln>
                <a:noFill/>
              </a:ln>
              <a:solidFill>
                <a:srgbClr val="333333"/>
              </a:solidFill>
              <a:effectLst/>
              <a:uLnTx/>
              <a:uFillTx/>
              <a:latin typeface="Roboto Light" panose="02000000000000000000" pitchFamily="2" charset="0"/>
              <a:ea typeface="+mn-ea"/>
              <a:cs typeface="+mn-cs"/>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srgbClr val="132433"/>
              </a:solidFill>
              <a:effectLst/>
              <a:uLnTx/>
              <a:uFillTx/>
              <a:latin typeface="Calibri" panose="020F0502020204030204"/>
              <a:ea typeface="+mn-ea"/>
              <a:cs typeface="+mn-cs"/>
            </a:endParaRPr>
          </a:p>
        </p:txBody>
      </p:sp>
    </p:spTree>
    <p:custDataLst>
      <p:tags r:id="rId1"/>
    </p:custDataLst>
    <p:extLst>
      <p:ext uri="{BB962C8B-B14F-4D97-AF65-F5344CB8AC3E}">
        <p14:creationId xmlns:p14="http://schemas.microsoft.com/office/powerpoint/2010/main" val="36158497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Freeform: Shape 25">
            <a:extLst>
              <a:ext uri="{FF2B5EF4-FFF2-40B4-BE49-F238E27FC236}">
                <a16:creationId xmlns:a16="http://schemas.microsoft.com/office/drawing/2014/main" id="{53CEC454-F243-E426-656F-7C733D0DE542}"/>
              </a:ext>
            </a:extLst>
          </p:cNvPr>
          <p:cNvSpPr/>
          <p:nvPr/>
        </p:nvSpPr>
        <p:spPr>
          <a:xfrm>
            <a:off x="8363535" y="3926004"/>
            <a:ext cx="3634267" cy="2319451"/>
          </a:xfrm>
          <a:custGeom>
            <a:avLst/>
            <a:gdLst>
              <a:gd name="connsiteX0" fmla="*/ 0 w 3634267"/>
              <a:gd name="connsiteY0" fmla="*/ 0 h 2162584"/>
              <a:gd name="connsiteX1" fmla="*/ 3634267 w 3634267"/>
              <a:gd name="connsiteY1" fmla="*/ 0 h 2162584"/>
              <a:gd name="connsiteX2" fmla="*/ 3634267 w 3634267"/>
              <a:gd name="connsiteY2" fmla="*/ 2162584 h 2162584"/>
              <a:gd name="connsiteX3" fmla="*/ 0 w 3634267"/>
              <a:gd name="connsiteY3" fmla="*/ 2162584 h 2162584"/>
              <a:gd name="connsiteX4" fmla="*/ 0 w 3634267"/>
              <a:gd name="connsiteY4" fmla="*/ 0 h 2162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267" h="2162584">
                <a:moveTo>
                  <a:pt x="0" y="0"/>
                </a:moveTo>
                <a:lnTo>
                  <a:pt x="3634267" y="0"/>
                </a:lnTo>
                <a:lnTo>
                  <a:pt x="3634267" y="2162584"/>
                </a:lnTo>
                <a:lnTo>
                  <a:pt x="0" y="2162584"/>
                </a:lnTo>
                <a:lnTo>
                  <a:pt x="0" y="0"/>
                </a:lnTo>
                <a:close/>
              </a:path>
            </a:pathLst>
          </a:custGeom>
          <a:solidFill>
            <a:schemeClr val="accent6"/>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 typeface="+mj-lt"/>
              <a:buNone/>
              <a:tabLst/>
              <a:defRPr/>
            </a:pPr>
            <a:r>
              <a:rPr kumimoji="0" lang="en-GB" sz="1800" b="1"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Teaching staff are working professionals</a:t>
            </a:r>
            <a:r>
              <a:rPr kumimoji="0" lang="en-GB"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p>
          <a:p>
            <a:pPr marL="0" marR="0" lvl="0" indent="0" algn="ctr" defTabSz="533400" rtl="0" eaLnBrk="1" fontAlgn="auto" latinLnBrk="0" hangingPunct="1">
              <a:lnSpc>
                <a:spcPct val="90000"/>
              </a:lnSpc>
              <a:spcBef>
                <a:spcPct val="0"/>
              </a:spcBef>
              <a:spcAft>
                <a:spcPct val="35000"/>
              </a:spcAft>
              <a:buClrTx/>
              <a:buSzTx/>
              <a:buFont typeface="+mj-lt"/>
              <a:buNone/>
              <a:tabLst/>
              <a:defRPr/>
            </a:pPr>
            <a:r>
              <a:rPr kumimoji="0" lang="en-GB" sz="16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Professional musicians teach at conservatoires as part of their portfolios, and many teach at more than one conservatoire. There is a strong emphasis on one-to-one tuition, alongside group work and performances.</a:t>
            </a:r>
          </a:p>
        </p:txBody>
      </p:sp>
      <p:sp>
        <p:nvSpPr>
          <p:cNvPr id="25" name="Freeform: Shape 24">
            <a:extLst>
              <a:ext uri="{FF2B5EF4-FFF2-40B4-BE49-F238E27FC236}">
                <a16:creationId xmlns:a16="http://schemas.microsoft.com/office/drawing/2014/main" id="{BF25D2AC-1384-13B5-679B-2BE0B67484BE}"/>
              </a:ext>
            </a:extLst>
          </p:cNvPr>
          <p:cNvSpPr/>
          <p:nvPr/>
        </p:nvSpPr>
        <p:spPr>
          <a:xfrm>
            <a:off x="4503945" y="3926004"/>
            <a:ext cx="3634267" cy="2319451"/>
          </a:xfrm>
          <a:custGeom>
            <a:avLst/>
            <a:gdLst>
              <a:gd name="connsiteX0" fmla="*/ 0 w 3634267"/>
              <a:gd name="connsiteY0" fmla="*/ 0 h 2162584"/>
              <a:gd name="connsiteX1" fmla="*/ 3634267 w 3634267"/>
              <a:gd name="connsiteY1" fmla="*/ 0 h 2162584"/>
              <a:gd name="connsiteX2" fmla="*/ 3634267 w 3634267"/>
              <a:gd name="connsiteY2" fmla="*/ 2162584 h 2162584"/>
              <a:gd name="connsiteX3" fmla="*/ 0 w 3634267"/>
              <a:gd name="connsiteY3" fmla="*/ 2162584 h 2162584"/>
              <a:gd name="connsiteX4" fmla="*/ 0 w 3634267"/>
              <a:gd name="connsiteY4" fmla="*/ 0 h 2162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267" h="2162584">
                <a:moveTo>
                  <a:pt x="0" y="0"/>
                </a:moveTo>
                <a:lnTo>
                  <a:pt x="3634267" y="0"/>
                </a:lnTo>
                <a:lnTo>
                  <a:pt x="3634267" y="2162584"/>
                </a:lnTo>
                <a:lnTo>
                  <a:pt x="0" y="2162584"/>
                </a:lnTo>
                <a:lnTo>
                  <a:pt x="0" y="0"/>
                </a:lnTo>
                <a:close/>
              </a:path>
            </a:pathLst>
          </a:custGeom>
          <a:solidFill>
            <a:schemeClr val="accent5"/>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marR="0" lvl="0" indent="0" algn="ctr" defTabSz="533400" rtl="0" eaLnBrk="1" fontAlgn="auto" latinLnBrk="0" hangingPunct="1">
              <a:lnSpc>
                <a:spcPct val="90000"/>
              </a:lnSpc>
              <a:spcBef>
                <a:spcPct val="0"/>
              </a:spcBef>
              <a:spcAft>
                <a:spcPct val="35000"/>
              </a:spcAft>
              <a:buClrTx/>
              <a:buSzTx/>
              <a:buFont typeface="+mj-lt"/>
              <a:buNone/>
              <a:tabLst/>
              <a:defRPr/>
            </a:pPr>
            <a:r>
              <a:rPr kumimoji="0" lang="en-GB" sz="1800" b="1"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Course structures</a:t>
            </a:r>
            <a:r>
              <a:rPr kumimoji="0" lang="en-GB" sz="1800" b="0"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p>
          <a:p>
            <a:pPr marL="0" marR="0" lvl="0" indent="0" algn="ctr" defTabSz="533400" rtl="0" eaLnBrk="1" fontAlgn="auto" latinLnBrk="0" hangingPunct="1">
              <a:lnSpc>
                <a:spcPct val="90000"/>
              </a:lnSpc>
              <a:spcBef>
                <a:spcPct val="0"/>
              </a:spcBef>
              <a:spcAft>
                <a:spcPct val="35000"/>
              </a:spcAft>
              <a:buClrTx/>
              <a:buSzTx/>
              <a:buFont typeface="+mj-lt"/>
              <a:buNone/>
              <a:tabLst/>
              <a:defRPr/>
            </a:pPr>
            <a:r>
              <a:rPr kumimoji="0" lang="en-GB" sz="16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The year is broken down into a block of academic weeks, followed by a block of performance weeks. Performances and workshops are mostly held in the evenings and at weekends meaning graduates are accustomed to expectations of the industry they are going to work in.</a:t>
            </a:r>
          </a:p>
        </p:txBody>
      </p:sp>
      <p:sp>
        <p:nvSpPr>
          <p:cNvPr id="24" name="Freeform: Shape 23">
            <a:extLst>
              <a:ext uri="{FF2B5EF4-FFF2-40B4-BE49-F238E27FC236}">
                <a16:creationId xmlns:a16="http://schemas.microsoft.com/office/drawing/2014/main" id="{926D0844-15C4-90D9-274F-3F08E703D955}"/>
              </a:ext>
            </a:extLst>
          </p:cNvPr>
          <p:cNvSpPr/>
          <p:nvPr/>
        </p:nvSpPr>
        <p:spPr>
          <a:xfrm>
            <a:off x="644355" y="3926004"/>
            <a:ext cx="3634267" cy="2319451"/>
          </a:xfrm>
          <a:custGeom>
            <a:avLst/>
            <a:gdLst>
              <a:gd name="connsiteX0" fmla="*/ 0 w 3634267"/>
              <a:gd name="connsiteY0" fmla="*/ 0 h 2162584"/>
              <a:gd name="connsiteX1" fmla="*/ 3634267 w 3634267"/>
              <a:gd name="connsiteY1" fmla="*/ 0 h 2162584"/>
              <a:gd name="connsiteX2" fmla="*/ 3634267 w 3634267"/>
              <a:gd name="connsiteY2" fmla="*/ 2162584 h 2162584"/>
              <a:gd name="connsiteX3" fmla="*/ 0 w 3634267"/>
              <a:gd name="connsiteY3" fmla="*/ 2162584 h 2162584"/>
              <a:gd name="connsiteX4" fmla="*/ 0 w 3634267"/>
              <a:gd name="connsiteY4" fmla="*/ 0 h 2162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267" h="2162584">
                <a:moveTo>
                  <a:pt x="0" y="0"/>
                </a:moveTo>
                <a:lnTo>
                  <a:pt x="3634267" y="0"/>
                </a:lnTo>
                <a:lnTo>
                  <a:pt x="3634267" y="2162584"/>
                </a:lnTo>
                <a:lnTo>
                  <a:pt x="0" y="2162584"/>
                </a:lnTo>
                <a:lnTo>
                  <a:pt x="0" y="0"/>
                </a:lnTo>
                <a:close/>
              </a:path>
            </a:pathLst>
          </a:custGeom>
          <a:solidFill>
            <a:schemeClr val="accent4"/>
          </a:solid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 typeface="+mj-lt"/>
              <a:buNone/>
              <a:tabLst/>
              <a:defRPr/>
            </a:pPr>
            <a:r>
              <a:rPr kumimoji="0" lang="en-GB" sz="1800" b="1"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Practical study is the main focus</a:t>
            </a:r>
            <a:r>
              <a:rPr kumimoji="0" lang="en-GB" sz="1800" b="0" i="0" u="none" strike="noStrike" kern="1200" cap="none" spc="0" normalizeH="0" baseline="0" noProof="0" dirty="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 </a:t>
            </a:r>
          </a:p>
          <a:p>
            <a:pPr marL="0" marR="0" lvl="0" indent="0" algn="ctr" defTabSz="800100" rtl="0" eaLnBrk="1" fontAlgn="auto" latinLnBrk="0" hangingPunct="1">
              <a:lnSpc>
                <a:spcPct val="90000"/>
              </a:lnSpc>
              <a:spcBef>
                <a:spcPct val="0"/>
              </a:spcBef>
              <a:spcAft>
                <a:spcPct val="35000"/>
              </a:spcAft>
              <a:buClrTx/>
              <a:buSzTx/>
              <a:buFont typeface="+mj-lt"/>
              <a:buNone/>
              <a:tabLst/>
              <a:defRPr/>
            </a:pPr>
            <a:r>
              <a:rPr kumimoji="0" lang="en-GB" sz="16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Both conservatoires and universities offer degree-level qualifications, however at a university practical study is typically an element of the course, whereas at a conservatoire it’s the main focus, and at the heart of what students do.</a:t>
            </a:r>
          </a:p>
        </p:txBody>
      </p:sp>
      <p:grpSp>
        <p:nvGrpSpPr>
          <p:cNvPr id="15" name="Group 14">
            <a:extLst>
              <a:ext uri="{FF2B5EF4-FFF2-40B4-BE49-F238E27FC236}">
                <a16:creationId xmlns:a16="http://schemas.microsoft.com/office/drawing/2014/main" id="{8E6F7192-D938-5B00-3A85-BE2CE1277B15}"/>
              </a:ext>
            </a:extLst>
          </p:cNvPr>
          <p:cNvGrpSpPr/>
          <p:nvPr/>
        </p:nvGrpSpPr>
        <p:grpSpPr>
          <a:xfrm>
            <a:off x="6332791" y="1359405"/>
            <a:ext cx="3634267" cy="2319451"/>
            <a:chOff x="1447944" y="959071"/>
            <a:chExt cx="3634267" cy="2162584"/>
          </a:xfrm>
          <a:solidFill>
            <a:schemeClr val="accent3"/>
          </a:solidFill>
        </p:grpSpPr>
        <p:sp>
          <p:nvSpPr>
            <p:cNvPr id="16" name="Rectangle 15">
              <a:extLst>
                <a:ext uri="{FF2B5EF4-FFF2-40B4-BE49-F238E27FC236}">
                  <a16:creationId xmlns:a16="http://schemas.microsoft.com/office/drawing/2014/main" id="{7293645D-945E-8A9E-93EB-36900681EFE3}"/>
                </a:ext>
              </a:extLst>
            </p:cNvPr>
            <p:cNvSpPr/>
            <p:nvPr/>
          </p:nvSpPr>
          <p:spPr>
            <a:xfrm>
              <a:off x="1447944" y="959071"/>
              <a:ext cx="3634267" cy="2162584"/>
            </a:xfrm>
            <a:prstGeom prst="rect">
              <a:avLst/>
            </a:prstGeom>
            <a:grpFill/>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0B695D57-FA95-8E84-FA4B-6A42FBD1325B}"/>
                </a:ext>
              </a:extLst>
            </p:cNvPr>
            <p:cNvSpPr txBox="1"/>
            <p:nvPr/>
          </p:nvSpPr>
          <p:spPr>
            <a:xfrm>
              <a:off x="1447944" y="959071"/>
              <a:ext cx="3634267" cy="216258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Tx/>
                <a:buNone/>
                <a:tabLst/>
                <a:defRPr/>
              </a:pPr>
              <a:r>
                <a:rPr kumimoji="0" lang="en-GB" sz="1800" b="1"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Specialist focus</a:t>
              </a:r>
              <a:r>
                <a:rPr kumimoji="0" lang="en-GB" sz="1800" b="0" i="0" u="none" strike="noStrike" kern="1200" cap="none" spc="0" normalizeH="0" baseline="0" noProof="0">
                  <a:ln>
                    <a:noFill/>
                  </a:ln>
                  <a:solidFill>
                    <a:srgbClr val="FFFFFF"/>
                  </a:solidFill>
                  <a:effectLst/>
                  <a:uLnTx/>
                  <a:uFillTx/>
                  <a:latin typeface="Calibri" panose="020F0502020204030204"/>
                  <a:ea typeface="Times New Roman" panose="02020603050405020304" pitchFamily="18" charset="0"/>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6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Universities tend to be much larger and will often offer a broad range of courses which could include anything from maths and engineering to art, history and music.</a:t>
              </a:r>
            </a:p>
          </p:txBody>
        </p:sp>
      </p:grpSp>
      <p:sp>
        <p:nvSpPr>
          <p:cNvPr id="3" name="Text Placeholder 2">
            <a:extLst>
              <a:ext uri="{FF2B5EF4-FFF2-40B4-BE49-F238E27FC236}">
                <a16:creationId xmlns:a16="http://schemas.microsoft.com/office/drawing/2014/main" id="{374CBEFF-C005-2285-2F5A-6AFDB29553BA}"/>
              </a:ext>
            </a:extLst>
          </p:cNvPr>
          <p:cNvSpPr>
            <a:spLocks noGrp="1"/>
          </p:cNvSpPr>
          <p:nvPr>
            <p:ph type="body" sz="quarter" idx="10"/>
          </p:nvPr>
        </p:nvSpPr>
        <p:spPr/>
        <p:txBody>
          <a:bodyPr/>
          <a:lstStyle/>
          <a:p>
            <a:r>
              <a:rPr lang="en-GB"/>
              <a:t>Public</a:t>
            </a:r>
          </a:p>
        </p:txBody>
      </p:sp>
      <p:sp>
        <p:nvSpPr>
          <p:cNvPr id="8" name="TextBox 7">
            <a:extLst>
              <a:ext uri="{FF2B5EF4-FFF2-40B4-BE49-F238E27FC236}">
                <a16:creationId xmlns:a16="http://schemas.microsoft.com/office/drawing/2014/main" id="{4F9ECBBA-F611-E98A-46C0-35E375321A94}"/>
              </a:ext>
            </a:extLst>
          </p:cNvPr>
          <p:cNvSpPr txBox="1"/>
          <p:nvPr/>
        </p:nvSpPr>
        <p:spPr>
          <a:xfrm>
            <a:off x="549367" y="203933"/>
            <a:ext cx="10594286" cy="193899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0" u="none" strike="noStrike" kern="1200" cap="none" spc="0" normalizeH="0" baseline="0" noProof="0">
                <a:ln>
                  <a:noFill/>
                </a:ln>
                <a:solidFill>
                  <a:srgbClr val="333333"/>
                </a:solidFill>
                <a:effectLst/>
                <a:uLnTx/>
                <a:uFillTx/>
                <a:latin typeface="Apricus Black" pitchFamily="50" charset="0"/>
                <a:ea typeface="Times New Roman" panose="02020603050405020304" pitchFamily="18" charset="0"/>
                <a:cs typeface="Calibri"/>
              </a:rPr>
              <a:t>What’s the difference to university? </a:t>
            </a:r>
            <a:br>
              <a:rPr kumimoji="0" lang="en-GB" sz="6000" b="0" i="0" u="none" strike="noStrike" kern="1200" cap="none" spc="0" normalizeH="0" baseline="0" noProof="0">
                <a:ln>
                  <a:noFill/>
                </a:ln>
                <a:solidFill>
                  <a:srgbClr val="1F2834"/>
                </a:solidFill>
                <a:effectLst/>
                <a:uLnTx/>
                <a:uFillTx/>
                <a:latin typeface="Apricus Black" pitchFamily="50" charset="0"/>
                <a:ea typeface="Times New Roman" panose="02020603050405020304" pitchFamily="18" charset="0"/>
                <a:cs typeface="Calibri" panose="020F0502020204030204" pitchFamily="34" charset="0"/>
              </a:rPr>
            </a:br>
            <a:endParaRPr kumimoji="0" lang="en-GB" sz="6000" b="0" i="0" u="none" strike="noStrike" kern="1200" cap="none" spc="0" normalizeH="0" baseline="0" noProof="0">
              <a:ln>
                <a:noFill/>
              </a:ln>
              <a:solidFill>
                <a:srgbClr val="132433"/>
              </a:solidFill>
              <a:effectLst/>
              <a:uLnTx/>
              <a:uFillTx/>
              <a:latin typeface="Apricus Black" pitchFamily="50" charset="0"/>
              <a:ea typeface="+mn-ea"/>
              <a:cs typeface="+mn-cs"/>
            </a:endParaRPr>
          </a:p>
        </p:txBody>
      </p:sp>
      <p:sp>
        <p:nvSpPr>
          <p:cNvPr id="19" name="Freeform: Shape 18">
            <a:extLst>
              <a:ext uri="{FF2B5EF4-FFF2-40B4-BE49-F238E27FC236}">
                <a16:creationId xmlns:a16="http://schemas.microsoft.com/office/drawing/2014/main" id="{A9EC0921-CE84-CF7B-0E65-38ED20E78EC3}"/>
              </a:ext>
            </a:extLst>
          </p:cNvPr>
          <p:cNvSpPr/>
          <p:nvPr/>
        </p:nvSpPr>
        <p:spPr>
          <a:xfrm>
            <a:off x="2382127" y="1359405"/>
            <a:ext cx="3634267" cy="2319451"/>
          </a:xfrm>
          <a:custGeom>
            <a:avLst/>
            <a:gdLst>
              <a:gd name="connsiteX0" fmla="*/ 0 w 3634267"/>
              <a:gd name="connsiteY0" fmla="*/ 0 h 2162584"/>
              <a:gd name="connsiteX1" fmla="*/ 3634267 w 3634267"/>
              <a:gd name="connsiteY1" fmla="*/ 0 h 2162584"/>
              <a:gd name="connsiteX2" fmla="*/ 3634267 w 3634267"/>
              <a:gd name="connsiteY2" fmla="*/ 2162584 h 2162584"/>
              <a:gd name="connsiteX3" fmla="*/ 0 w 3634267"/>
              <a:gd name="connsiteY3" fmla="*/ 2162584 h 2162584"/>
              <a:gd name="connsiteX4" fmla="*/ 0 w 3634267"/>
              <a:gd name="connsiteY4" fmla="*/ 0 h 2162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34267" h="2162584">
                <a:moveTo>
                  <a:pt x="0" y="0"/>
                </a:moveTo>
                <a:lnTo>
                  <a:pt x="3634267" y="0"/>
                </a:lnTo>
                <a:lnTo>
                  <a:pt x="3634267" y="2162584"/>
                </a:lnTo>
                <a:lnTo>
                  <a:pt x="0" y="2162584"/>
                </a:lnTo>
                <a:lnTo>
                  <a:pt x="0" y="0"/>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68580" tIns="68580" rIns="68580" bIns="68580" numCol="1" spcCol="1270" anchor="ctr" anchorCtr="0">
            <a:noAutofit/>
          </a:bodyPr>
          <a:lstStyle/>
          <a:p>
            <a:pPr marL="0" marR="0" lvl="0" indent="0" algn="ctr" defTabSz="800100" rtl="0" eaLnBrk="1" fontAlgn="auto" latinLnBrk="0" hangingPunct="1">
              <a:lnSpc>
                <a:spcPct val="90000"/>
              </a:lnSpc>
              <a:spcBef>
                <a:spcPct val="0"/>
              </a:spcBef>
              <a:spcAft>
                <a:spcPct val="35000"/>
              </a:spcAft>
              <a:buClrTx/>
              <a:buSzTx/>
              <a:buFont typeface="+mj-lt"/>
              <a:buNone/>
              <a:tabLst/>
              <a:defRPr/>
            </a:pPr>
            <a:r>
              <a:rPr kumimoji="0" lang="en-GB" sz="1800" b="1" i="0" u="none" strike="noStrike" kern="1200" cap="none" spc="0" normalizeH="0" baseline="0" noProof="0">
                <a:ln>
                  <a:noFill/>
                </a:ln>
                <a:solidFill>
                  <a:srgbClr val="FFFFFF"/>
                </a:solidFill>
                <a:effectLst/>
                <a:uLnTx/>
                <a:uFillTx/>
                <a:latin typeface="Roboto" panose="02000000000000000000" pitchFamily="2" charset="0"/>
                <a:ea typeface="Roboto" panose="02000000000000000000" pitchFamily="2" charset="0"/>
                <a:cs typeface="Roboto" panose="02000000000000000000" pitchFamily="2" charset="0"/>
              </a:rPr>
              <a:t>Facilities</a:t>
            </a:r>
            <a:r>
              <a:rPr kumimoji="0" lang="en-GB" sz="1800" b="0" i="0" u="none" strike="noStrike" kern="1200" cap="none" spc="0" normalizeH="0" baseline="0" noProof="0">
                <a:ln>
                  <a:noFill/>
                </a:ln>
                <a:solidFill>
                  <a:srgbClr val="FFFFFF"/>
                </a:solidFill>
                <a:effectLst/>
                <a:uLnTx/>
                <a:uFillTx/>
                <a:latin typeface="Calibri" panose="020F0502020204030204"/>
                <a:ea typeface="Times New Roman" panose="02020603050405020304" pitchFamily="18" charset="0"/>
                <a:cs typeface="+mn-cs"/>
              </a:rPr>
              <a:t> </a:t>
            </a:r>
          </a:p>
          <a:p>
            <a:pPr marL="0" marR="0" lvl="0" indent="0" algn="ctr" defTabSz="800100" rtl="0" eaLnBrk="1" fontAlgn="auto" latinLnBrk="0" hangingPunct="1">
              <a:lnSpc>
                <a:spcPct val="90000"/>
              </a:lnSpc>
              <a:spcBef>
                <a:spcPct val="0"/>
              </a:spcBef>
              <a:spcAft>
                <a:spcPct val="35000"/>
              </a:spcAft>
              <a:buClrTx/>
              <a:buSzTx/>
              <a:buFont typeface="+mj-lt"/>
              <a:buNone/>
              <a:tabLst/>
              <a:defRPr/>
            </a:pPr>
            <a:r>
              <a:rPr kumimoji="0" lang="en-GB" sz="1600" b="0" i="0" u="none" strike="noStrike" kern="1200" cap="none" spc="0" normalizeH="0" baseline="0" noProof="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Conservatoires tend to be smaller institutions which are focused on specific areas of study; such as music, dance and drama. They will, therefore, have specialist teaching and facilities dedicated to these areas. </a:t>
            </a:r>
          </a:p>
        </p:txBody>
      </p:sp>
    </p:spTree>
    <p:custDataLst>
      <p:tags r:id="rId1"/>
    </p:custDataLst>
    <p:extLst>
      <p:ext uri="{BB962C8B-B14F-4D97-AF65-F5344CB8AC3E}">
        <p14:creationId xmlns:p14="http://schemas.microsoft.com/office/powerpoint/2010/main" val="3397351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6A093AD3-8CCA-BC07-C8B4-07D6AA588EED}"/>
              </a:ext>
            </a:extLst>
          </p:cNvPr>
          <p:cNvSpPr>
            <a:spLocks noGrp="1"/>
          </p:cNvSpPr>
          <p:nvPr>
            <p:ph type="body" sz="quarter" idx="10"/>
          </p:nvPr>
        </p:nvSpPr>
        <p:spPr/>
        <p:txBody>
          <a:bodyPr/>
          <a:lstStyle/>
          <a:p>
            <a:r>
              <a:rPr lang="en-GB"/>
              <a:t>Public</a:t>
            </a:r>
          </a:p>
        </p:txBody>
      </p:sp>
      <p:sp>
        <p:nvSpPr>
          <p:cNvPr id="4" name="Title 3">
            <a:extLst>
              <a:ext uri="{FF2B5EF4-FFF2-40B4-BE49-F238E27FC236}">
                <a16:creationId xmlns:a16="http://schemas.microsoft.com/office/drawing/2014/main" id="{C36DCCB2-9E48-DE9F-600A-7BB9B59A1909}"/>
              </a:ext>
            </a:extLst>
          </p:cNvPr>
          <p:cNvSpPr>
            <a:spLocks noGrp="1"/>
          </p:cNvSpPr>
          <p:nvPr>
            <p:ph type="ctrTitle"/>
          </p:nvPr>
        </p:nvSpPr>
        <p:spPr/>
        <p:txBody>
          <a:bodyPr/>
          <a:lstStyle/>
          <a:p>
            <a:r>
              <a:rPr lang="en-GB">
                <a:latin typeface="Apricus Black" pitchFamily="50" charset="0"/>
              </a:rPr>
              <a:t>MAKING AN APPLICATION</a:t>
            </a:r>
          </a:p>
        </p:txBody>
      </p:sp>
    </p:spTree>
    <p:custDataLst>
      <p:tags r:id="rId1"/>
    </p:custDataLst>
    <p:extLst>
      <p:ext uri="{BB962C8B-B14F-4D97-AF65-F5344CB8AC3E}">
        <p14:creationId xmlns:p14="http://schemas.microsoft.com/office/powerpoint/2010/main" val="4226137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FC00486B-A5CB-45D0-D0A3-EB721EEBAC5E}"/>
              </a:ext>
            </a:extLst>
          </p:cNvPr>
          <p:cNvSpPr/>
          <p:nvPr/>
        </p:nvSpPr>
        <p:spPr>
          <a:xfrm>
            <a:off x="6564878" y="2659223"/>
            <a:ext cx="4697171" cy="3004459"/>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7" name="Text Placeholder 8">
            <a:extLst>
              <a:ext uri="{FF2B5EF4-FFF2-40B4-BE49-F238E27FC236}">
                <a16:creationId xmlns:a16="http://schemas.microsoft.com/office/drawing/2014/main" id="{006A5235-024A-B3D0-4CA4-D4EFEB14C6A2}"/>
              </a:ext>
            </a:extLst>
          </p:cNvPr>
          <p:cNvSpPr txBox="1">
            <a:spLocks/>
          </p:cNvSpPr>
          <p:nvPr/>
        </p:nvSpPr>
        <p:spPr>
          <a:xfrm>
            <a:off x="648871" y="2058599"/>
            <a:ext cx="5266339" cy="4001095"/>
          </a:xfrm>
          <a:prstGeom prst="rect">
            <a:avLst/>
          </a:prstGeom>
          <a:ln>
            <a:noFill/>
          </a:ln>
        </p:spPr>
        <p:txBody>
          <a:bodyPr vert="horz" wrap="square" lIns="0" tIns="0" rIns="0" bIns="0" rtlCol="0">
            <a:spAutoFit/>
          </a:bodyPr>
          <a:lstStyle>
            <a:lvl1pPr marL="0" indent="0" algn="l" defTabSz="914354" rtl="0" eaLnBrk="1" latinLnBrk="0" hangingPunct="1">
              <a:lnSpc>
                <a:spcPct val="100000"/>
              </a:lnSpc>
              <a:spcBef>
                <a:spcPts val="1000"/>
              </a:spcBef>
              <a:buClr>
                <a:schemeClr val="tx1"/>
              </a:buClr>
              <a:buFont typeface="Wingdings" pitchFamily="2" charset="2"/>
              <a:buNone/>
              <a:defRPr sz="1600" b="0" i="0" kern="1200">
                <a:solidFill>
                  <a:schemeClr val="tx1"/>
                </a:solidFill>
                <a:latin typeface="+mj-lt"/>
                <a:ea typeface="Roboto Light" panose="02000000000000000000" pitchFamily="2" charset="0"/>
                <a:cs typeface="Roboto Light" panose="02000000000000000000" pitchFamily="2" charset="0"/>
              </a:defRPr>
            </a:lvl1pPr>
            <a:lvl2pPr marL="457178" indent="0" algn="l" defTabSz="914354" rtl="0" eaLnBrk="1" latinLnBrk="0" hangingPunct="1">
              <a:lnSpc>
                <a:spcPct val="100000"/>
              </a:lnSpc>
              <a:spcBef>
                <a:spcPts val="500"/>
              </a:spcBef>
              <a:buClr>
                <a:schemeClr val="tx1"/>
              </a:buClr>
              <a:buFont typeface="Wingdings" pitchFamily="2" charset="2"/>
              <a:buNone/>
              <a:defRPr sz="1400" b="0" i="0" kern="1200">
                <a:solidFill>
                  <a:schemeClr val="tx1"/>
                </a:solidFill>
                <a:latin typeface="+mj-lt"/>
                <a:ea typeface="Roboto Light" panose="02000000000000000000" pitchFamily="2" charset="0"/>
                <a:cs typeface="Roboto Light" panose="02000000000000000000" pitchFamily="2" charset="0"/>
              </a:defRPr>
            </a:lvl2pPr>
            <a:lvl3pPr marL="914354" indent="0" algn="l" defTabSz="914354" rtl="0" eaLnBrk="1" latinLnBrk="0" hangingPunct="1">
              <a:lnSpc>
                <a:spcPct val="100000"/>
              </a:lnSpc>
              <a:spcBef>
                <a:spcPts val="500"/>
              </a:spcBef>
              <a:buClr>
                <a:schemeClr val="tx1"/>
              </a:buClr>
              <a:buFont typeface="Wingdings" pitchFamily="2" charset="2"/>
              <a:buNone/>
              <a:defRPr sz="1200" b="0" i="0" kern="1200">
                <a:solidFill>
                  <a:schemeClr val="tx1"/>
                </a:solidFill>
                <a:latin typeface="+mj-lt"/>
                <a:ea typeface="Roboto Light" panose="02000000000000000000" pitchFamily="2" charset="0"/>
                <a:cs typeface="Roboto Light" panose="02000000000000000000" pitchFamily="2" charset="0"/>
              </a:defRPr>
            </a:lvl3pPr>
            <a:lvl4pPr marL="1371532" indent="0" algn="l" defTabSz="914354" rtl="0" eaLnBrk="1" latinLnBrk="0" hangingPunct="1">
              <a:lnSpc>
                <a:spcPct val="100000"/>
              </a:lnSpc>
              <a:spcBef>
                <a:spcPts val="500"/>
              </a:spcBef>
              <a:buClr>
                <a:schemeClr val="tx1"/>
              </a:buClr>
              <a:buFont typeface="Wingdings" pitchFamily="2" charset="2"/>
              <a:buNone/>
              <a:defRPr sz="1000" b="0" i="0" kern="1200">
                <a:solidFill>
                  <a:schemeClr val="tx1"/>
                </a:solidFill>
                <a:latin typeface="+mj-lt"/>
                <a:ea typeface="Roboto Light" panose="02000000000000000000" pitchFamily="2" charset="0"/>
                <a:cs typeface="Roboto Light" panose="02000000000000000000" pitchFamily="2" charset="0"/>
              </a:defRPr>
            </a:lvl4pPr>
            <a:lvl5pPr marL="1828709" indent="0" algn="l" defTabSz="914354" rtl="0" eaLnBrk="1" latinLnBrk="0" hangingPunct="1">
              <a:lnSpc>
                <a:spcPct val="100000"/>
              </a:lnSpc>
              <a:spcBef>
                <a:spcPts val="500"/>
              </a:spcBef>
              <a:buClr>
                <a:schemeClr val="tx1"/>
              </a:buClr>
              <a:buFont typeface="Wingdings" pitchFamily="2" charset="2"/>
              <a:buNone/>
              <a:defRPr sz="1000" b="0" i="0" kern="1200">
                <a:solidFill>
                  <a:schemeClr val="tx1"/>
                </a:solidFill>
                <a:latin typeface="+mj-lt"/>
                <a:ea typeface="Roboto Light" panose="02000000000000000000" pitchFamily="2" charset="0"/>
                <a:cs typeface="Roboto Light" panose="02000000000000000000" pitchFamily="2" charset="0"/>
              </a:defRPr>
            </a:lvl5pPr>
            <a:lvl6pPr marL="2285886" indent="0" algn="l" defTabSz="914354" rtl="0" eaLnBrk="1" latinLnBrk="0" hangingPunct="1">
              <a:lnSpc>
                <a:spcPct val="100000"/>
              </a:lnSpc>
              <a:spcBef>
                <a:spcPts val="500"/>
              </a:spcBef>
              <a:buFont typeface="Wingdings" pitchFamily="2" charset="2"/>
              <a:buNone/>
              <a:defRPr sz="1000" b="0" i="0" kern="1200">
                <a:solidFill>
                  <a:schemeClr val="tx1"/>
                </a:solidFill>
                <a:latin typeface="+mj-lt"/>
                <a:ea typeface="Roboto Light" panose="02000000000000000000" pitchFamily="2" charset="0"/>
                <a:cs typeface="Roboto Light" panose="02000000000000000000" pitchFamily="2" charset="0"/>
              </a:defRPr>
            </a:lvl6pPr>
            <a:lvl7pPr marL="2743062" indent="0" algn="l" defTabSz="914354" rtl="0" eaLnBrk="1" latinLnBrk="0" hangingPunct="1">
              <a:lnSpc>
                <a:spcPct val="100000"/>
              </a:lnSpc>
              <a:spcBef>
                <a:spcPts val="500"/>
              </a:spcBef>
              <a:buFont typeface="Wingdings" pitchFamily="2" charset="2"/>
              <a:buNone/>
              <a:defRPr sz="1000" b="0" i="0" kern="1200">
                <a:solidFill>
                  <a:schemeClr val="tx1"/>
                </a:solidFill>
                <a:latin typeface="+mj-lt"/>
                <a:ea typeface="Roboto Light" panose="02000000000000000000" pitchFamily="2" charset="0"/>
                <a:cs typeface="Roboto Light" panose="02000000000000000000" pitchFamily="2" charset="0"/>
              </a:defRPr>
            </a:lvl7pPr>
            <a:lvl8pPr marL="3200240" indent="0" algn="l" defTabSz="914354" rtl="0" eaLnBrk="1" latinLnBrk="0" hangingPunct="1">
              <a:lnSpc>
                <a:spcPct val="100000"/>
              </a:lnSpc>
              <a:spcBef>
                <a:spcPts val="500"/>
              </a:spcBef>
              <a:buFont typeface="Wingdings" pitchFamily="2" charset="2"/>
              <a:buNone/>
              <a:defRPr sz="1000" b="0" i="0" kern="1200">
                <a:solidFill>
                  <a:schemeClr val="tx1"/>
                </a:solidFill>
                <a:latin typeface="+mj-lt"/>
                <a:ea typeface="Roboto Light" panose="02000000000000000000" pitchFamily="2" charset="0"/>
                <a:cs typeface="Roboto Light" panose="02000000000000000000" pitchFamily="2" charset="0"/>
              </a:defRPr>
            </a:lvl8pPr>
            <a:lvl9pPr marL="3657418" indent="0" algn="l" defTabSz="914354" rtl="0" eaLnBrk="1" latinLnBrk="0" hangingPunct="1">
              <a:lnSpc>
                <a:spcPct val="100000"/>
              </a:lnSpc>
              <a:spcBef>
                <a:spcPts val="500"/>
              </a:spcBef>
              <a:buFont typeface="Wingdings" pitchFamily="2" charset="2"/>
              <a:buNone/>
              <a:defRPr sz="1000" b="0" i="0" kern="1200">
                <a:solidFill>
                  <a:schemeClr val="tx1"/>
                </a:solidFill>
                <a:latin typeface="+mj-lt"/>
                <a:ea typeface="Roboto Light" panose="02000000000000000000" pitchFamily="2" charset="0"/>
                <a:cs typeface="Roboto Light" panose="02000000000000000000" pitchFamily="2" charset="0"/>
              </a:defRPr>
            </a:lvl9pPr>
          </a:lstStyle>
          <a:p>
            <a:pPr marL="0" marR="0" lvl="0" indent="0" algn="l" defTabSz="685800" rtl="0" eaLnBrk="1" fontAlgn="auto" latinLnBrk="0" hangingPunct="1">
              <a:lnSpc>
                <a:spcPct val="100000"/>
              </a:lnSpc>
              <a:spcBef>
                <a:spcPts val="750"/>
              </a:spcBef>
              <a:spcAft>
                <a:spcPts val="0"/>
              </a:spcAft>
              <a:buClr>
                <a:srgbClr val="F37561"/>
              </a:buClr>
              <a:buSzTx/>
              <a:buFont typeface="Wingdings" pitchFamily="2" charset="2"/>
              <a:buNone/>
              <a:tabLst/>
              <a:defRPr/>
            </a:pPr>
            <a:r>
              <a:rPr kumimoji="0" lang="en-GB" sz="20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Register with the UCAS Hub to: </a:t>
            </a:r>
          </a:p>
          <a:p>
            <a:pPr marL="342900" marR="0" lvl="0" indent="-342900" algn="l" defTabSz="685800" rtl="0" eaLnBrk="1" fontAlgn="auto" latinLnBrk="0" hangingPunct="1">
              <a:lnSpc>
                <a:spcPct val="100000"/>
              </a:lnSpc>
              <a:spcBef>
                <a:spcPts val="750"/>
              </a:spcBef>
              <a:spcAft>
                <a:spcPts val="0"/>
              </a:spcAft>
              <a:buClr>
                <a:srgbClr val="F3756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explore careers, subjects, places, and apprenticeships </a:t>
            </a:r>
          </a:p>
          <a:p>
            <a:pPr marL="342900" marR="0" lvl="0" indent="-342900" algn="l" defTabSz="685800" rtl="0" eaLnBrk="1" fontAlgn="auto" latinLnBrk="0" hangingPunct="1">
              <a:lnSpc>
                <a:spcPct val="100000"/>
              </a:lnSpc>
              <a:spcBef>
                <a:spcPts val="750"/>
              </a:spcBef>
              <a:spcAft>
                <a:spcPts val="0"/>
              </a:spcAft>
              <a:buClr>
                <a:srgbClr val="F3756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find and favourite courses</a:t>
            </a:r>
          </a:p>
          <a:p>
            <a:pPr marL="342900" marR="0" lvl="0" indent="-342900" algn="l" defTabSz="685800" rtl="0" eaLnBrk="1" fontAlgn="auto" latinLnBrk="0" hangingPunct="1">
              <a:lnSpc>
                <a:spcPct val="100000"/>
              </a:lnSpc>
              <a:spcBef>
                <a:spcPts val="750"/>
              </a:spcBef>
              <a:spcAft>
                <a:spcPts val="0"/>
              </a:spcAft>
              <a:buClr>
                <a:srgbClr val="F3756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search for open days and online events</a:t>
            </a:r>
          </a:p>
          <a:p>
            <a:pPr marL="342900" marR="0" lvl="0" indent="-342900" algn="l" defTabSz="685800" rtl="0" eaLnBrk="1" fontAlgn="auto" latinLnBrk="0" hangingPunct="1">
              <a:lnSpc>
                <a:spcPct val="100000"/>
              </a:lnSpc>
              <a:spcBef>
                <a:spcPts val="750"/>
              </a:spcBef>
              <a:spcAft>
                <a:spcPts val="0"/>
              </a:spcAft>
              <a:buClr>
                <a:srgbClr val="F3756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speak to those in the know using </a:t>
            </a:r>
            <a:r>
              <a:rPr kumimoji="0" lang="en-GB" sz="2000" b="0" i="0" u="none" strike="noStrike" kern="1200" cap="none" spc="0" normalizeH="0" baseline="0" noProof="0" dirty="0" err="1">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hlinkClick r:id="rId4">
                  <a:extLst>
                    <a:ext uri="{A12FA001-AC4F-418D-AE19-62706E023703}">
                      <ahyp:hlinkClr xmlns:ahyp="http://schemas.microsoft.com/office/drawing/2018/hyperlinkcolor" val="tx"/>
                    </a:ext>
                  </a:extLst>
                </a:hlinkClick>
              </a:rPr>
              <a:t>Unibuddy</a:t>
            </a:r>
            <a:endParaRPr kumimoji="0" lang="en-GB" sz="20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endParaRPr>
          </a:p>
          <a:p>
            <a:pPr marL="342900" marR="0" lvl="0" indent="-342900" algn="l" defTabSz="685800" rtl="0" eaLnBrk="1" fontAlgn="auto" latinLnBrk="0" hangingPunct="1">
              <a:lnSpc>
                <a:spcPct val="100000"/>
              </a:lnSpc>
              <a:spcBef>
                <a:spcPts val="750"/>
              </a:spcBef>
              <a:spcAft>
                <a:spcPts val="0"/>
              </a:spcAft>
              <a:buClr>
                <a:srgbClr val="F37561"/>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speak to career, higher education, and application specialists by attending the </a:t>
            </a:r>
            <a:r>
              <a:rPr kumimoji="0" lang="en-GB" sz="20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hlinkClick r:id="rId5">
                  <a:extLst>
                    <a:ext uri="{A12FA001-AC4F-418D-AE19-62706E023703}">
                      <ahyp:hlinkClr xmlns:ahyp="http://schemas.microsoft.com/office/drawing/2018/hyperlinkcolor" val="tx"/>
                    </a:ext>
                  </a:extLst>
                </a:hlinkClick>
              </a:rPr>
              <a:t>Hub lives</a:t>
            </a:r>
            <a:r>
              <a:rPr kumimoji="0" lang="en-GB" sz="20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a:t>
            </a:r>
          </a:p>
          <a:p>
            <a:pPr marL="0" marR="0" lvl="0" indent="0" algn="l" defTabSz="685800" rtl="0" eaLnBrk="1" fontAlgn="auto" latinLnBrk="0" hangingPunct="1">
              <a:lnSpc>
                <a:spcPct val="100000"/>
              </a:lnSpc>
              <a:spcBef>
                <a:spcPts val="750"/>
              </a:spcBef>
              <a:spcAft>
                <a:spcPts val="0"/>
              </a:spcAft>
              <a:buClr>
                <a:srgbClr val="F37561"/>
              </a:buClr>
              <a:buSzTx/>
              <a:buFont typeface="Wingdings" pitchFamily="2" charset="2"/>
              <a:buNone/>
              <a:tabLst/>
              <a:defRPr/>
            </a:pPr>
            <a:r>
              <a:rPr kumimoji="0" lang="en-GB" sz="20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See </a:t>
            </a:r>
            <a:r>
              <a:rPr kumimoji="0" lang="en-GB" sz="20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hlinkClick r:id="rId6">
                  <a:extLst>
                    <a:ext uri="{A12FA001-AC4F-418D-AE19-62706E023703}">
                      <ahyp:hlinkClr xmlns:ahyp="http://schemas.microsoft.com/office/drawing/2018/hyperlinkcolor" val="tx"/>
                    </a:ext>
                  </a:extLst>
                </a:hlinkClick>
              </a:rPr>
              <a:t>ucas.com/conservatoires</a:t>
            </a:r>
            <a:r>
              <a:rPr kumimoji="0" lang="en-GB" sz="20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 for more advice </a:t>
            </a:r>
            <a:r>
              <a:rPr kumimoji="0" lang="en-GB" sz="2000" b="0" i="0" u="none" strike="noStrike" kern="1200" cap="none" spc="0" normalizeH="0" baseline="0" noProof="0" dirty="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and guidance</a:t>
            </a:r>
            <a:r>
              <a:rPr kumimoji="0" lang="en-GB" sz="1600" b="0" i="0" u="none" strike="noStrike" kern="1200" cap="none" spc="0" normalizeH="0" baseline="0" noProof="0" dirty="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 </a:t>
            </a:r>
          </a:p>
        </p:txBody>
      </p:sp>
      <p:sp>
        <p:nvSpPr>
          <p:cNvPr id="8" name="Title 1">
            <a:extLst>
              <a:ext uri="{FF2B5EF4-FFF2-40B4-BE49-F238E27FC236}">
                <a16:creationId xmlns:a16="http://schemas.microsoft.com/office/drawing/2014/main" id="{BF76C9A3-86E6-24E4-2E36-1C16BA9EC1C7}"/>
              </a:ext>
            </a:extLst>
          </p:cNvPr>
          <p:cNvSpPr>
            <a:spLocks noGrp="1"/>
          </p:cNvSpPr>
          <p:nvPr>
            <p:ph type="title"/>
          </p:nvPr>
        </p:nvSpPr>
        <p:spPr/>
        <p:txBody>
          <a:bodyPr>
            <a:noAutofit/>
          </a:bodyPr>
          <a:lstStyle/>
          <a:p>
            <a:r>
              <a:rPr lang="en-US" sz="6000">
                <a:latin typeface="Apricus Black" pitchFamily="50" charset="0"/>
              </a:rPr>
              <a:t>Start your research</a:t>
            </a:r>
          </a:p>
        </p:txBody>
      </p:sp>
      <p:sp>
        <p:nvSpPr>
          <p:cNvPr id="12" name="Text Placeholder 11">
            <a:extLst>
              <a:ext uri="{FF2B5EF4-FFF2-40B4-BE49-F238E27FC236}">
                <a16:creationId xmlns:a16="http://schemas.microsoft.com/office/drawing/2014/main" id="{8E5C5AAC-A40F-0D10-F5E9-70A613326AE9}"/>
              </a:ext>
            </a:extLst>
          </p:cNvPr>
          <p:cNvSpPr>
            <a:spLocks noGrp="1"/>
          </p:cNvSpPr>
          <p:nvPr>
            <p:ph type="body" sz="quarter" idx="10"/>
          </p:nvPr>
        </p:nvSpPr>
        <p:spPr/>
        <p:txBody>
          <a:bodyPr/>
          <a:lstStyle/>
          <a:p>
            <a:r>
              <a:rPr lang="en-GB"/>
              <a:t>Public</a:t>
            </a:r>
          </a:p>
        </p:txBody>
      </p:sp>
      <p:sp>
        <p:nvSpPr>
          <p:cNvPr id="2" name="Date Placeholder 1" hidden="1">
            <a:extLst>
              <a:ext uri="{FF2B5EF4-FFF2-40B4-BE49-F238E27FC236}">
                <a16:creationId xmlns:a16="http://schemas.microsoft.com/office/drawing/2014/main" id="{7FD16297-0796-016A-0F43-CEFBC19CD71C}"/>
              </a:ext>
            </a:extLst>
          </p:cNvPr>
          <p:cNvSpPr>
            <a:spLocks noGrp="1"/>
          </p:cNvSpPr>
          <p:nvPr>
            <p:ph type="dt" sz="half" idx="4294967295"/>
          </p:nvPr>
        </p:nvSpPr>
        <p:spPr>
          <a:xfrm>
            <a:off x="9067800" y="6486525"/>
            <a:ext cx="3124200" cy="314325"/>
          </a:xfrm>
          <a:prstGeom prst="rect">
            <a:avLst/>
          </a:prstGeo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13ED7F5-D386-9F4E-93F6-FF04FAB3DF3D}" type="datetime4">
              <a:rPr kumimoji="0" lang="en-GB" sz="1200" b="0" i="0" u="none" strike="noStrike" kern="1200" cap="none" spc="0" normalizeH="0" baseline="0" noProof="0" smtClean="0">
                <a:ln>
                  <a:noFill/>
                </a:ln>
                <a:solidFill>
                  <a:srgbClr val="1F2834"/>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11 June 2026</a:t>
            </a:fld>
            <a:endParaRPr kumimoji="0" lang="en-US" sz="1200" b="0" i="0" u="none" strike="noStrike" kern="1200" cap="none" spc="0" normalizeH="0" baseline="0" noProof="0">
              <a:ln>
                <a:noFill/>
              </a:ln>
              <a:solidFill>
                <a:srgbClr val="1F2834"/>
              </a:solidFill>
              <a:effectLst/>
              <a:uLnTx/>
              <a:uFillTx/>
              <a:latin typeface="Calibri" panose="020F0502020204030204"/>
              <a:ea typeface="+mn-ea"/>
              <a:cs typeface="+mn-cs"/>
            </a:endParaRPr>
          </a:p>
        </p:txBody>
      </p:sp>
      <p:sp>
        <p:nvSpPr>
          <p:cNvPr id="3" name="Slide Number Placeholder 2" hidden="1">
            <a:extLst>
              <a:ext uri="{FF2B5EF4-FFF2-40B4-BE49-F238E27FC236}">
                <a16:creationId xmlns:a16="http://schemas.microsoft.com/office/drawing/2014/main" id="{82F2BDF9-E61A-C116-BBE8-86D0FAE41AE8}"/>
              </a:ext>
            </a:extLst>
          </p:cNvPr>
          <p:cNvSpPr>
            <a:spLocks noGrp="1"/>
          </p:cNvSpPr>
          <p:nvPr>
            <p:ph type="sldNum" sz="quarter" idx="4294967295"/>
          </p:nvPr>
        </p:nvSpPr>
        <p:spPr>
          <a:xfrm>
            <a:off x="11458575" y="6486525"/>
            <a:ext cx="733425" cy="301625"/>
          </a:xfrm>
          <a:prstGeom prst="rect">
            <a:avLst/>
          </a:prstGeom>
        </p:spPr>
        <p:txBody>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a:ln>
                  <a:noFill/>
                </a:ln>
                <a:solidFill>
                  <a:srgbClr val="1F2834"/>
                </a:solidFill>
                <a:effectLst/>
                <a:uLnTx/>
                <a:uFillTx/>
                <a:latin typeface="Calibri" panose="020F0502020204030204"/>
                <a:ea typeface="+mn-ea"/>
                <a:cs typeface="+mn-cs"/>
              </a:rPr>
              <a:t>|   </a:t>
            </a:r>
            <a:fld id="{D7A593A7-184A-6D43-8A36-702213271FF9}" type="slidenum">
              <a:rPr kumimoji="0" lang="en-US" sz="1200" b="0" i="0" u="none" strike="noStrike" kern="1200" cap="none" spc="0" normalizeH="0" baseline="0" noProof="0" smtClean="0">
                <a:ln>
                  <a:noFill/>
                </a:ln>
                <a:solidFill>
                  <a:srgbClr val="1F2834"/>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600"/>
                </a:spcAft>
                <a:buClrTx/>
                <a:buSzTx/>
                <a:buFontTx/>
                <a:buNone/>
                <a:tabLst/>
                <a:defRPr/>
              </a:pPr>
              <a:t>5</a:t>
            </a:fld>
            <a:endParaRPr kumimoji="0" lang="en-US" sz="1200" b="0" i="0" u="none" strike="noStrike" kern="1200" cap="none" spc="0" normalizeH="0" baseline="0" noProof="0">
              <a:ln>
                <a:noFill/>
              </a:ln>
              <a:solidFill>
                <a:srgbClr val="1F2834"/>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51C9C28A-9772-6DFF-C3EA-D0EC260FD61B}"/>
              </a:ext>
            </a:extLst>
          </p:cNvPr>
          <p:cNvPicPr>
            <a:picLocks noChangeAspect="1"/>
          </p:cNvPicPr>
          <p:nvPr/>
        </p:nvPicPr>
        <p:blipFill>
          <a:blip r:embed="rId7"/>
          <a:srcRect r="19481"/>
          <a:stretch>
            <a:fillRect/>
          </a:stretch>
        </p:blipFill>
        <p:spPr>
          <a:xfrm>
            <a:off x="6387597" y="1894359"/>
            <a:ext cx="4874452" cy="4090690"/>
          </a:xfrm>
          <a:prstGeom prst="rect">
            <a:avLst/>
          </a:prstGeom>
        </p:spPr>
      </p:pic>
    </p:spTree>
    <p:custDataLst>
      <p:tags r:id="rId1"/>
    </p:custDataLst>
    <p:extLst>
      <p:ext uri="{BB962C8B-B14F-4D97-AF65-F5344CB8AC3E}">
        <p14:creationId xmlns:p14="http://schemas.microsoft.com/office/powerpoint/2010/main" val="5217160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025F989-066B-406B-4D67-9E0DCD7CB9E0}"/>
              </a:ext>
            </a:extLst>
          </p:cNvPr>
          <p:cNvSpPr>
            <a:spLocks noGrp="1"/>
          </p:cNvSpPr>
          <p:nvPr>
            <p:ph type="title"/>
          </p:nvPr>
        </p:nvSpPr>
        <p:spPr>
          <a:xfrm>
            <a:off x="579602" y="586026"/>
            <a:ext cx="11308789" cy="956773"/>
          </a:xfrm>
        </p:spPr>
        <p:txBody>
          <a:bodyPr/>
          <a:lstStyle/>
          <a:p>
            <a:r>
              <a:rPr lang="en-GB" sz="6000" dirty="0">
                <a:latin typeface="Apricus Black" pitchFamily="50" charset="0"/>
              </a:rPr>
              <a:t>When to apply for 2027 entry</a:t>
            </a:r>
          </a:p>
        </p:txBody>
      </p:sp>
      <p:sp>
        <p:nvSpPr>
          <p:cNvPr id="6" name="Text Placeholder 5">
            <a:extLst>
              <a:ext uri="{FF2B5EF4-FFF2-40B4-BE49-F238E27FC236}">
                <a16:creationId xmlns:a16="http://schemas.microsoft.com/office/drawing/2014/main" id="{2BDAE171-5F54-10FC-6EE3-615C626E9AAD}"/>
              </a:ext>
            </a:extLst>
          </p:cNvPr>
          <p:cNvSpPr>
            <a:spLocks noGrp="1"/>
          </p:cNvSpPr>
          <p:nvPr>
            <p:ph type="body" sz="quarter" idx="10"/>
          </p:nvPr>
        </p:nvSpPr>
        <p:spPr/>
        <p:txBody>
          <a:bodyPr/>
          <a:lstStyle/>
          <a:p>
            <a:r>
              <a:rPr lang="en-GB"/>
              <a:t>Public</a:t>
            </a:r>
          </a:p>
        </p:txBody>
      </p:sp>
      <p:graphicFrame>
        <p:nvGraphicFramePr>
          <p:cNvPr id="9" name="Content Placeholder 2">
            <a:extLst>
              <a:ext uri="{FF2B5EF4-FFF2-40B4-BE49-F238E27FC236}">
                <a16:creationId xmlns:a16="http://schemas.microsoft.com/office/drawing/2014/main" id="{C6BC2EE8-965C-2279-E025-02D5B599A43B}"/>
              </a:ext>
            </a:extLst>
          </p:cNvPr>
          <p:cNvGraphicFramePr>
            <a:graphicFrameLocks/>
          </p:cNvGraphicFramePr>
          <p:nvPr>
            <p:extLst>
              <p:ext uri="{D42A27DB-BD31-4B8C-83A1-F6EECF244321}">
                <p14:modId xmlns:p14="http://schemas.microsoft.com/office/powerpoint/2010/main" val="2678912260"/>
              </p:ext>
            </p:extLst>
          </p:nvPr>
        </p:nvGraphicFramePr>
        <p:xfrm>
          <a:off x="997346" y="1689100"/>
          <a:ext cx="10508853" cy="44577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ustDataLst>
      <p:tags r:id="rId1"/>
    </p:custDataLst>
    <p:extLst>
      <p:ext uri="{BB962C8B-B14F-4D97-AF65-F5344CB8AC3E}">
        <p14:creationId xmlns:p14="http://schemas.microsoft.com/office/powerpoint/2010/main" val="30529612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itle 17">
            <a:extLst>
              <a:ext uri="{FF2B5EF4-FFF2-40B4-BE49-F238E27FC236}">
                <a16:creationId xmlns:a16="http://schemas.microsoft.com/office/drawing/2014/main" id="{84D5ABB1-7CE9-E9EB-0143-2248367A7D2D}"/>
              </a:ext>
            </a:extLst>
          </p:cNvPr>
          <p:cNvSpPr>
            <a:spLocks noGrp="1"/>
          </p:cNvSpPr>
          <p:nvPr>
            <p:ph type="title"/>
          </p:nvPr>
        </p:nvSpPr>
        <p:spPr>
          <a:xfrm>
            <a:off x="579602" y="586026"/>
            <a:ext cx="11308789" cy="1695437"/>
          </a:xfrm>
        </p:spPr>
        <p:txBody>
          <a:bodyPr/>
          <a:lstStyle/>
          <a:p>
            <a:r>
              <a:rPr lang="en-GB" sz="6000">
                <a:latin typeface="Apricus Black" pitchFamily="50" charset="0"/>
              </a:rPr>
              <a:t>Starting an application</a:t>
            </a:r>
            <a:br>
              <a:rPr lang="en-GB" sz="6000">
                <a:latin typeface="Apricus Black" pitchFamily="50" charset="0"/>
              </a:rPr>
            </a:br>
            <a:endParaRPr lang="en-GB" sz="6000">
              <a:latin typeface="Apricus Black" pitchFamily="50" charset="0"/>
            </a:endParaRPr>
          </a:p>
        </p:txBody>
      </p:sp>
      <p:sp>
        <p:nvSpPr>
          <p:cNvPr id="19" name="Text Placeholder 18">
            <a:extLst>
              <a:ext uri="{FF2B5EF4-FFF2-40B4-BE49-F238E27FC236}">
                <a16:creationId xmlns:a16="http://schemas.microsoft.com/office/drawing/2014/main" id="{35CA4A89-4F4F-9139-43B5-BD63B113D730}"/>
              </a:ext>
            </a:extLst>
          </p:cNvPr>
          <p:cNvSpPr>
            <a:spLocks noGrp="1"/>
          </p:cNvSpPr>
          <p:nvPr>
            <p:ph type="body" sz="quarter" idx="10"/>
          </p:nvPr>
        </p:nvSpPr>
        <p:spPr/>
        <p:txBody>
          <a:bodyPr/>
          <a:lstStyle/>
          <a:p>
            <a:r>
              <a:rPr lang="en-GB"/>
              <a:t>Public</a:t>
            </a:r>
          </a:p>
        </p:txBody>
      </p:sp>
      <p:sp>
        <p:nvSpPr>
          <p:cNvPr id="22" name="TextBox 21">
            <a:extLst>
              <a:ext uri="{FF2B5EF4-FFF2-40B4-BE49-F238E27FC236}">
                <a16:creationId xmlns:a16="http://schemas.microsoft.com/office/drawing/2014/main" id="{B2FB8E5D-9478-40E5-6488-414347D284A9}"/>
              </a:ext>
            </a:extLst>
          </p:cNvPr>
          <p:cNvSpPr txBox="1"/>
          <p:nvPr/>
        </p:nvSpPr>
        <p:spPr>
          <a:xfrm>
            <a:off x="1124442" y="2073664"/>
            <a:ext cx="9943113" cy="1910779"/>
          </a:xfrm>
          <a:prstGeom prst="rect">
            <a:avLst/>
          </a:prstGeom>
          <a:noFill/>
        </p:spPr>
        <p:txBody>
          <a:bodyPr wrap="square" lIns="91440" tIns="45720" rIns="91440" bIns="45720" anchor="t">
            <a:spAutoFit/>
          </a:bodyPr>
          <a:lstStyle/>
          <a:p>
            <a:pPr marL="342900" marR="0" lvl="0" indent="-342900" algn="l" defTabSz="457200" rtl="0" eaLnBrk="1" fontAlgn="auto" latinLnBrk="0" hangingPunct="1">
              <a:lnSpc>
                <a:spcPct val="120000"/>
              </a:lnSpc>
              <a:spcBef>
                <a:spcPts val="0"/>
              </a:spcBef>
              <a:spcAft>
                <a:spcPts val="0"/>
              </a:spcAft>
              <a:buClr>
                <a:srgbClr val="00AEEF"/>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To start an application, you need to register with </a:t>
            </a:r>
            <a:r>
              <a:rPr kumimoji="0" lang="en-GB" sz="2000" b="1" i="0" u="none" strike="noStrike" kern="1200" cap="none" spc="0" normalizeH="0" baseline="0" noProof="0" dirty="0">
                <a:ln>
                  <a:noFill/>
                </a:ln>
                <a:solidFill>
                  <a:srgbClr val="00AEEF"/>
                </a:solidFill>
                <a:effectLst/>
                <a:uLnTx/>
                <a:uFillTx/>
                <a:latin typeface="Roboto Light" panose="02000000000000000000" pitchFamily="2" charset="0"/>
                <a:ea typeface="Roboto Light" panose="02000000000000000000" pitchFamily="2" charset="0"/>
                <a:cs typeface="Roboto Light" panose="02000000000000000000" pitchFamily="2" charset="0"/>
              </a:rPr>
              <a:t>ucas.com</a:t>
            </a:r>
            <a:r>
              <a:rPr kumimoji="0" lang="en-GB" sz="2000" b="1" i="0" u="none" strike="noStrike" kern="1200" cap="none" spc="0" normalizeH="0" baseline="0" noProof="0" dirty="0">
                <a:ln>
                  <a:noFill/>
                </a:ln>
                <a:solidFill>
                  <a:srgbClr val="132433"/>
                </a:solidFill>
                <a:effectLst/>
                <a:uLnTx/>
                <a:uFillTx/>
                <a:latin typeface="Roboto Light" panose="02000000000000000000" pitchFamily="2" charset="0"/>
                <a:ea typeface="Roboto Light" panose="02000000000000000000" pitchFamily="2" charset="0"/>
                <a:cs typeface="Roboto Light" panose="02000000000000000000" pitchFamily="2" charset="0"/>
              </a:rPr>
              <a:t>.</a:t>
            </a:r>
            <a:endParaRPr kumimoji="0" lang="en-GB" sz="2000" b="1" i="0" u="none" strike="noStrike" kern="1200" cap="none" spc="0" normalizeH="0" baseline="0" noProof="0" dirty="0">
              <a:ln>
                <a:noFill/>
              </a:ln>
              <a:solidFill>
                <a:srgbClr val="00AEEF"/>
              </a:solidFill>
              <a:effectLst/>
              <a:uLnTx/>
              <a:uFillTx/>
              <a:latin typeface="Roboto Light" panose="02000000000000000000" pitchFamily="2" charset="0"/>
              <a:ea typeface="Roboto Light" panose="02000000000000000000" pitchFamily="2" charset="0"/>
              <a:cs typeface="Roboto Light" panose="02000000000000000000" pitchFamily="2" charset="0"/>
            </a:endParaRPr>
          </a:p>
          <a:p>
            <a:pPr marL="342900" marR="0" lvl="0" indent="-342900" algn="l" defTabSz="457200" rtl="0" eaLnBrk="1" fontAlgn="auto" latinLnBrk="0" hangingPunct="1">
              <a:lnSpc>
                <a:spcPct val="120000"/>
              </a:lnSpc>
              <a:spcBef>
                <a:spcPts val="0"/>
              </a:spcBef>
              <a:spcAft>
                <a:spcPts val="0"/>
              </a:spcAft>
              <a:buClr>
                <a:srgbClr val="00AEEF"/>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You can register at any time.</a:t>
            </a:r>
          </a:p>
          <a:p>
            <a:pPr marL="342900" marR="0" lvl="0" indent="-342900" algn="l" defTabSz="457200" rtl="0" eaLnBrk="1" fontAlgn="auto" latinLnBrk="0" hangingPunct="1">
              <a:lnSpc>
                <a:spcPct val="120000"/>
              </a:lnSpc>
              <a:spcBef>
                <a:spcPts val="0"/>
              </a:spcBef>
              <a:spcAft>
                <a:spcPts val="0"/>
              </a:spcAft>
              <a:buClr>
                <a:srgbClr val="00AEEF"/>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From </a:t>
            </a:r>
            <a:r>
              <a:rPr lang="en-GB" sz="2000" b="1" dirty="0">
                <a:solidFill>
                  <a:srgbClr val="00AEEF"/>
                </a:solidFill>
                <a:latin typeface="Roboto Light" panose="02000000000000000000" pitchFamily="2" charset="0"/>
                <a:ea typeface="Roboto Light" panose="02000000000000000000" pitchFamily="2" charset="0"/>
                <a:cs typeface="Roboto Light" panose="02000000000000000000" pitchFamily="2" charset="0"/>
              </a:rPr>
              <a:t>9</a:t>
            </a:r>
            <a:r>
              <a:rPr kumimoji="0" lang="en-GB" sz="2000" b="1" i="0" u="none" strike="noStrike" kern="1200" cap="none" spc="0" normalizeH="0" baseline="0" noProof="0" dirty="0">
                <a:ln>
                  <a:noFill/>
                </a:ln>
                <a:solidFill>
                  <a:srgbClr val="00AEEF"/>
                </a:solidFill>
                <a:effectLst/>
                <a:uLnTx/>
                <a:uFillTx/>
                <a:latin typeface="Roboto Light" panose="02000000000000000000" pitchFamily="2" charset="0"/>
                <a:ea typeface="Roboto Light" panose="02000000000000000000" pitchFamily="2" charset="0"/>
                <a:cs typeface="Roboto Light" panose="02000000000000000000" pitchFamily="2" charset="0"/>
              </a:rPr>
              <a:t> July 2026 </a:t>
            </a:r>
            <a:r>
              <a:rPr kumimoji="0" lang="en-GB" sz="2000" b="0" i="0" u="none" strike="noStrike" kern="1200" cap="none" spc="0" normalizeH="0" baseline="0" noProof="0" dirty="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you’ll be able to start a conservatoire application for 2027 entry.</a:t>
            </a:r>
          </a:p>
          <a:p>
            <a:pPr marL="342900" marR="0" lvl="0" indent="-342900" algn="l" defTabSz="457200" rtl="0" eaLnBrk="1" fontAlgn="auto" latinLnBrk="0" hangingPunct="1">
              <a:lnSpc>
                <a:spcPct val="120000"/>
              </a:lnSpc>
              <a:spcBef>
                <a:spcPts val="0"/>
              </a:spcBef>
              <a:spcAft>
                <a:spcPts val="0"/>
              </a:spcAft>
              <a:buClr>
                <a:srgbClr val="00AEEF"/>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Courses are listed in our </a:t>
            </a:r>
            <a:r>
              <a:rPr kumimoji="0" lang="en-GB" sz="2000" b="0" i="0" u="none" strike="noStrike" kern="1200" cap="none" spc="0" normalizeH="0" baseline="0" noProof="0" dirty="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hlinkClick r:id="rId3">
                  <a:extLst>
                    <a:ext uri="{A12FA001-AC4F-418D-AE19-62706E023703}">
                      <ahyp:hlinkClr xmlns:ahyp="http://schemas.microsoft.com/office/drawing/2018/hyperlinkcolor" val="tx"/>
                    </a:ext>
                  </a:extLst>
                </a:hlinkClick>
              </a:rPr>
              <a:t>search tool</a:t>
            </a:r>
            <a:r>
              <a:rPr kumimoji="0" lang="en-GB" sz="2000" b="0" i="0" u="none" strike="noStrike" kern="1200" cap="none" spc="0" normalizeH="0" baseline="0" noProof="0" dirty="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a:t>
            </a:r>
          </a:p>
          <a:p>
            <a:pPr marL="342900" marR="0" lvl="0" indent="-342900" algn="l" defTabSz="457200" rtl="0" eaLnBrk="1" fontAlgn="auto" latinLnBrk="0" hangingPunct="1">
              <a:lnSpc>
                <a:spcPct val="120000"/>
              </a:lnSpc>
              <a:spcBef>
                <a:spcPts val="0"/>
              </a:spcBef>
              <a:spcAft>
                <a:spcPts val="0"/>
              </a:spcAft>
              <a:buClr>
                <a:srgbClr val="00AEEF"/>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Use the </a:t>
            </a:r>
            <a:r>
              <a:rPr kumimoji="0" lang="en-GB" sz="2000" b="0" i="0" u="none" strike="noStrike" kern="1200" cap="none" spc="0" normalizeH="0" baseline="0" noProof="0" dirty="0">
                <a:ln>
                  <a:noFill/>
                </a:ln>
                <a:solidFill>
                  <a:srgbClr val="00AEEF"/>
                </a:solidFill>
                <a:effectLst/>
                <a:uLnTx/>
                <a:uFillTx/>
                <a:latin typeface="Roboto Light" panose="02000000000000000000" pitchFamily="2" charset="0"/>
                <a:ea typeface="Roboto Light" panose="02000000000000000000" pitchFamily="2" charset="0"/>
                <a:cs typeface="Roboto Light" panose="02000000000000000000" pitchFamily="2" charset="0"/>
              </a:rPr>
              <a:t>‘</a:t>
            </a:r>
            <a:r>
              <a:rPr kumimoji="0" lang="en-GB" sz="2000" b="1" i="0" u="none" strike="noStrike" kern="1200" cap="none" spc="0" normalizeH="0" baseline="0" noProof="0" dirty="0">
                <a:ln>
                  <a:noFill/>
                </a:ln>
                <a:solidFill>
                  <a:srgbClr val="00AEEF"/>
                </a:solidFill>
                <a:effectLst/>
                <a:uLnTx/>
                <a:uFillTx/>
                <a:latin typeface="Roboto Light" panose="02000000000000000000" pitchFamily="2" charset="0"/>
                <a:ea typeface="Roboto Light" panose="02000000000000000000" pitchFamily="2" charset="0"/>
                <a:cs typeface="Roboto Light" panose="02000000000000000000" pitchFamily="2" charset="0"/>
              </a:rPr>
              <a:t>conservatoire filter’ </a:t>
            </a:r>
            <a:r>
              <a:rPr kumimoji="0" lang="en-GB" sz="2000" b="0" i="0" u="none" strike="noStrike" kern="1200" cap="none" spc="0" normalizeH="0" baseline="0" noProof="0" dirty="0">
                <a:ln>
                  <a:noFill/>
                </a:ln>
                <a:solidFill>
                  <a:srgbClr val="1F2834"/>
                </a:solidFill>
                <a:effectLst/>
                <a:uLnTx/>
                <a:uFillTx/>
                <a:latin typeface="Roboto Light" panose="02000000000000000000" pitchFamily="2" charset="0"/>
                <a:ea typeface="Roboto Light" panose="02000000000000000000" pitchFamily="2" charset="0"/>
                <a:cs typeface="Roboto Light" panose="02000000000000000000" pitchFamily="2" charset="0"/>
              </a:rPr>
              <a:t>to see conservatoire courses only. </a:t>
            </a:r>
          </a:p>
        </p:txBody>
      </p:sp>
      <p:pic>
        <p:nvPicPr>
          <p:cNvPr id="3" name="Picture 2">
            <a:extLst>
              <a:ext uri="{FF2B5EF4-FFF2-40B4-BE49-F238E27FC236}">
                <a16:creationId xmlns:a16="http://schemas.microsoft.com/office/drawing/2014/main" id="{195549F3-48BB-1C79-DDBF-A60034F32C17}"/>
              </a:ext>
            </a:extLst>
          </p:cNvPr>
          <p:cNvPicPr>
            <a:picLocks noChangeAspect="1"/>
          </p:cNvPicPr>
          <p:nvPr/>
        </p:nvPicPr>
        <p:blipFill>
          <a:blip r:embed="rId4"/>
          <a:stretch>
            <a:fillRect/>
          </a:stretch>
        </p:blipFill>
        <p:spPr>
          <a:xfrm>
            <a:off x="1124442" y="4351674"/>
            <a:ext cx="9801705" cy="1592364"/>
          </a:xfrm>
          <a:prstGeom prst="rect">
            <a:avLst/>
          </a:prstGeom>
        </p:spPr>
      </p:pic>
    </p:spTree>
    <p:custDataLst>
      <p:tags r:id="rId1"/>
    </p:custDataLst>
    <p:extLst>
      <p:ext uri="{BB962C8B-B14F-4D97-AF65-F5344CB8AC3E}">
        <p14:creationId xmlns:p14="http://schemas.microsoft.com/office/powerpoint/2010/main" val="31316568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7BB529-265F-C8D1-DB4E-1227C3A366A0}"/>
              </a:ext>
            </a:extLst>
          </p:cNvPr>
          <p:cNvSpPr>
            <a:spLocks noGrp="1"/>
          </p:cNvSpPr>
          <p:nvPr>
            <p:ph type="title"/>
          </p:nvPr>
        </p:nvSpPr>
        <p:spPr>
          <a:xfrm>
            <a:off x="6096000" y="217173"/>
            <a:ext cx="11308789" cy="910607"/>
          </a:xfrm>
        </p:spPr>
        <p:txBody>
          <a:bodyPr/>
          <a:lstStyle/>
          <a:p>
            <a:r>
              <a:rPr lang="en-GB"/>
              <a:t>KEY FACTS</a:t>
            </a:r>
          </a:p>
        </p:txBody>
      </p:sp>
      <p:sp>
        <p:nvSpPr>
          <p:cNvPr id="5" name="Text Placeholder 4">
            <a:extLst>
              <a:ext uri="{FF2B5EF4-FFF2-40B4-BE49-F238E27FC236}">
                <a16:creationId xmlns:a16="http://schemas.microsoft.com/office/drawing/2014/main" id="{5A2C59D4-2364-B5D4-B49F-93E91E5B030C}"/>
              </a:ext>
            </a:extLst>
          </p:cNvPr>
          <p:cNvSpPr>
            <a:spLocks noGrp="1"/>
          </p:cNvSpPr>
          <p:nvPr>
            <p:ph type="body" sz="quarter" idx="10"/>
          </p:nvPr>
        </p:nvSpPr>
        <p:spPr/>
        <p:txBody>
          <a:bodyPr/>
          <a:lstStyle/>
          <a:p>
            <a:r>
              <a:rPr lang="en-GB"/>
              <a:t>Public</a:t>
            </a:r>
          </a:p>
        </p:txBody>
      </p:sp>
      <p:sp>
        <p:nvSpPr>
          <p:cNvPr id="9" name="TextBox 8">
            <a:extLst>
              <a:ext uri="{FF2B5EF4-FFF2-40B4-BE49-F238E27FC236}">
                <a16:creationId xmlns:a16="http://schemas.microsoft.com/office/drawing/2014/main" id="{05D40514-D5BC-F533-F662-EFF720DA4AED}"/>
              </a:ext>
            </a:extLst>
          </p:cNvPr>
          <p:cNvSpPr txBox="1"/>
          <p:nvPr/>
        </p:nvSpPr>
        <p:spPr>
          <a:xfrm>
            <a:off x="6500832" y="1127780"/>
            <a:ext cx="5500668" cy="5619487"/>
          </a:xfrm>
          <a:prstGeom prst="rect">
            <a:avLst/>
          </a:prstGeom>
          <a:noFill/>
        </p:spPr>
        <p:txBody>
          <a:bodyPr wrap="square">
            <a:spAutoFit/>
          </a:bodyPr>
          <a:lstStyle/>
          <a:p>
            <a:pPr marL="342900" marR="0" lvl="0" indent="-342900" algn="l" defTabSz="914400" rtl="0" eaLnBrk="1" fontAlgn="auto" latinLnBrk="0" hangingPunct="1">
              <a:lnSpc>
                <a:spcPct val="120000"/>
              </a:lnSpc>
              <a:spcBef>
                <a:spcPts val="600"/>
              </a:spcBef>
              <a:spcAft>
                <a:spcPts val="0"/>
              </a:spcAft>
              <a:buClr>
                <a:srgbClr val="00AEEF"/>
              </a:buClr>
              <a:buSzTx/>
              <a:buFont typeface="Arial" panose="020B0604020202020204" pitchFamily="34" charset="0"/>
              <a:buChar char="•"/>
              <a:tabLst>
                <a:tab pos="180975" algn="l"/>
              </a:tabLst>
              <a:defRPr/>
            </a:pPr>
            <a:r>
              <a:rPr kumimoji="0" lang="en-GB" sz="20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You can add up to </a:t>
            </a:r>
            <a:r>
              <a:rPr kumimoji="0" lang="en-GB" sz="2000" b="1"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6</a:t>
            </a:r>
            <a:r>
              <a:rPr kumimoji="0" lang="en-GB" sz="20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 </a:t>
            </a:r>
            <a:r>
              <a:rPr kumimoji="0" lang="en-GB" sz="2000" b="1"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choices </a:t>
            </a:r>
            <a:r>
              <a:rPr kumimoji="0" lang="en-GB" sz="20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for a conservatoire application.</a:t>
            </a:r>
          </a:p>
          <a:p>
            <a:pPr marL="342900" marR="0" lvl="0" indent="-342900" algn="l" defTabSz="914400" rtl="0" eaLnBrk="1" fontAlgn="auto" latinLnBrk="0" hangingPunct="1">
              <a:lnSpc>
                <a:spcPct val="120000"/>
              </a:lnSpc>
              <a:spcBef>
                <a:spcPts val="600"/>
              </a:spcBef>
              <a:spcAft>
                <a:spcPts val="0"/>
              </a:spcAft>
              <a:buClr>
                <a:srgbClr val="00AEEF"/>
              </a:buClr>
              <a:buSzTx/>
              <a:buFont typeface="Arial" panose="020B0604020202020204" pitchFamily="34" charset="0"/>
              <a:buChar char="•"/>
              <a:tabLst>
                <a:tab pos="180975" algn="l"/>
              </a:tabLst>
              <a:defRPr/>
            </a:pPr>
            <a:r>
              <a:rPr kumimoji="0" lang="en-GB" sz="20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Applying </a:t>
            </a:r>
            <a:r>
              <a:rPr kumimoji="0" lang="en-GB" sz="2000" b="1"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costs</a:t>
            </a:r>
            <a:r>
              <a:rPr kumimoji="0" lang="en-GB" sz="20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 £</a:t>
            </a:r>
            <a:r>
              <a:rPr lang="en-GB" sz="2000" dirty="0">
                <a:solidFill>
                  <a:srgbClr val="FFFFFF"/>
                </a:solidFill>
                <a:latin typeface="Roboto Light" panose="02000000000000000000" pitchFamily="2" charset="0"/>
                <a:ea typeface="Roboto Light" panose="02000000000000000000" pitchFamily="2" charset="0"/>
                <a:cs typeface="Roboto Light" panose="02000000000000000000" pitchFamily="2" charset="0"/>
              </a:rPr>
              <a:t>34.50</a:t>
            </a:r>
            <a:r>
              <a:rPr kumimoji="0" lang="en-GB" sz="20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 for 6 choices.</a:t>
            </a:r>
          </a:p>
          <a:p>
            <a:pPr marL="342900" marR="0" lvl="0" indent="-342900" algn="l" defTabSz="914400" rtl="0" eaLnBrk="1" fontAlgn="auto" latinLnBrk="0" hangingPunct="1">
              <a:lnSpc>
                <a:spcPct val="120000"/>
              </a:lnSpc>
              <a:spcBef>
                <a:spcPts val="600"/>
              </a:spcBef>
              <a:spcAft>
                <a:spcPts val="0"/>
              </a:spcAft>
              <a:buClr>
                <a:srgbClr val="00AEEF"/>
              </a:buClr>
              <a:buSzTx/>
              <a:buFont typeface="Arial" panose="020B0604020202020204" pitchFamily="34" charset="0"/>
              <a:buChar char="•"/>
              <a:tabLst>
                <a:tab pos="180975" algn="l"/>
              </a:tabLst>
              <a:defRPr/>
            </a:pPr>
            <a:r>
              <a:rPr kumimoji="0" lang="en-GB" sz="20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Apply by the relevant </a:t>
            </a:r>
            <a:r>
              <a:rPr kumimoji="0" lang="en-GB" sz="2000" b="1"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equal consideration date </a:t>
            </a:r>
            <a:r>
              <a:rPr kumimoji="0" lang="en-GB" sz="20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for your specialist area.</a:t>
            </a:r>
          </a:p>
          <a:p>
            <a:pPr marL="342900" marR="0" lvl="0" indent="-342900" algn="l" defTabSz="914400" rtl="0" eaLnBrk="1" fontAlgn="auto" latinLnBrk="0" hangingPunct="1">
              <a:lnSpc>
                <a:spcPct val="120000"/>
              </a:lnSpc>
              <a:spcBef>
                <a:spcPts val="600"/>
              </a:spcBef>
              <a:spcAft>
                <a:spcPts val="0"/>
              </a:spcAft>
              <a:buClr>
                <a:srgbClr val="00AEEF"/>
              </a:buClr>
              <a:buSzTx/>
              <a:buFont typeface="Arial" panose="020B0604020202020204" pitchFamily="34" charset="0"/>
              <a:buChar char="•"/>
              <a:tabLst>
                <a:tab pos="180975" algn="l"/>
              </a:tabLst>
              <a:defRPr/>
            </a:pPr>
            <a:r>
              <a:rPr kumimoji="0" lang="en-GB" sz="20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It’s likely you’ll need to attend an </a:t>
            </a:r>
            <a:r>
              <a:rPr kumimoji="0" lang="en-GB" sz="2000" b="1"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audition or interview. </a:t>
            </a:r>
          </a:p>
          <a:p>
            <a:pPr marL="342900" marR="0" lvl="0" indent="-342900" algn="l" defTabSz="914400" rtl="0" eaLnBrk="1" fontAlgn="auto" latinLnBrk="0" hangingPunct="1">
              <a:lnSpc>
                <a:spcPct val="120000"/>
              </a:lnSpc>
              <a:spcBef>
                <a:spcPts val="600"/>
              </a:spcBef>
              <a:spcAft>
                <a:spcPts val="0"/>
              </a:spcAft>
              <a:buClr>
                <a:srgbClr val="00AEEF"/>
              </a:buClr>
              <a:buSzTx/>
              <a:buFont typeface="Arial" panose="020B0604020202020204" pitchFamily="34" charset="0"/>
              <a:buChar char="•"/>
              <a:tabLst>
                <a:tab pos="180975" algn="l"/>
              </a:tabLst>
              <a:defRPr/>
            </a:pPr>
            <a:r>
              <a:rPr kumimoji="0" lang="en-GB" sz="20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There’s usually a fee for this which UCAS collects during the application. In some cases, you’ll need to pay the conservatoire directly.</a:t>
            </a:r>
          </a:p>
          <a:p>
            <a:pPr marL="342900" marR="0" lvl="0" indent="-342900" algn="l" defTabSz="914400" rtl="0" eaLnBrk="1" fontAlgn="auto" latinLnBrk="0" hangingPunct="1">
              <a:lnSpc>
                <a:spcPct val="120000"/>
              </a:lnSpc>
              <a:spcBef>
                <a:spcPts val="600"/>
              </a:spcBef>
              <a:spcAft>
                <a:spcPts val="0"/>
              </a:spcAft>
              <a:buClr>
                <a:srgbClr val="00AEEF"/>
              </a:buClr>
              <a:buSzTx/>
              <a:buFont typeface="Arial" panose="020B0604020202020204" pitchFamily="34" charset="0"/>
              <a:buChar char="•"/>
              <a:tabLst>
                <a:tab pos="180975" algn="l"/>
              </a:tabLst>
              <a:defRPr/>
            </a:pPr>
            <a:r>
              <a:rPr kumimoji="0" lang="en-GB" sz="2000" b="0" i="0" u="none" strike="noStrike" kern="1200" cap="none" spc="0" normalizeH="0" baseline="0" noProof="0" dirty="0">
                <a:ln>
                  <a:noFill/>
                </a:ln>
                <a:solidFill>
                  <a:srgbClr val="FFFFFF"/>
                </a:solidFill>
                <a:effectLst/>
                <a:uLnTx/>
                <a:uFillTx/>
                <a:latin typeface="Roboto Light" panose="02000000000000000000" pitchFamily="2" charset="0"/>
                <a:ea typeface="Roboto Light" panose="02000000000000000000" pitchFamily="2" charset="0"/>
                <a:cs typeface="Roboto Light" panose="02000000000000000000" pitchFamily="2" charset="0"/>
              </a:rPr>
              <a:t>You can apply through both the Undergraduate and Conservatoire applications at the same time.</a:t>
            </a:r>
          </a:p>
        </p:txBody>
      </p:sp>
      <p:pic>
        <p:nvPicPr>
          <p:cNvPr id="6" name="Picture 5">
            <a:extLst>
              <a:ext uri="{FF2B5EF4-FFF2-40B4-BE49-F238E27FC236}">
                <a16:creationId xmlns:a16="http://schemas.microsoft.com/office/drawing/2014/main" id="{C5C6A843-65F1-014F-563F-A01B582567D1}"/>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3315" b="97238" l="855" r="95442">
                        <a14:foregroundMark x1="864" y1="46685" x2="855" y2="46961"/>
                        <a14:foregroundMark x1="891" y1="45856" x2="864" y2="46685"/>
                        <a14:foregroundMark x1="937" y1="44475" x2="891" y2="45856"/>
                        <a14:foregroundMark x1="1119" y1="38950" x2="1110" y2="39227"/>
                        <a14:foregroundMark x1="2165" y1="7310" x2="1247" y2="35083"/>
                        <a14:foregroundMark x1="7692" y1="4420" x2="18803" y2="8011"/>
                        <a14:foregroundMark x1="18803" y1="8011" x2="20228" y2="8840"/>
                        <a14:foregroundMark x1="94872" y1="5801" x2="95726" y2="20718"/>
                        <a14:foregroundMark x1="93162" y1="50829" x2="94302" y2="68232"/>
                        <a14:foregroundMark x1="75783" y1="41713" x2="75214" y2="67403"/>
                        <a14:foregroundMark x1="96581" y1="46961" x2="95442" y2="94475"/>
                        <a14:foregroundMark x1="95442" y1="94475" x2="90028" y2="97238"/>
                        <a14:foregroundMark x1="90028" y1="96961" x2="5413" y2="96961"/>
                        <a14:foregroundMark x1="5413" y1="96961" x2="1425" y2="92818"/>
                        <a14:foregroundMark x1="1427" y1="45856" x2="1425" y2="45580"/>
                        <a14:foregroundMark x1="1432" y1="46685" x2="1427" y2="45856"/>
                        <a14:foregroundMark x1="1442" y1="48343" x2="1432" y2="46685"/>
                        <a14:foregroundMark x1="1454" y1="50276" x2="1442" y2="48343"/>
                        <a14:foregroundMark x1="1464" y1="51934" x2="1454" y2="50276"/>
                        <a14:foregroundMark x1="1472" y1="53315" x2="1464" y2="51934"/>
                        <a14:foregroundMark x1="1482" y1="54972" x2="1472" y2="53315"/>
                        <a14:foregroundMark x1="1496" y1="57182" x2="1482" y2="54972"/>
                        <a14:foregroundMark x1="1508" y1="59116" x2="1496" y2="57182"/>
                        <a14:foregroundMark x1="1515" y1="60221" x2="1508" y2="59116"/>
                        <a14:foregroundMark x1="1527" y1="62155" x2="1515" y2="60221"/>
                        <a14:foregroundMark x1="1539" y1="64088" x2="1527" y2="62155"/>
                        <a14:foregroundMark x1="1549" y1="65746" x2="1539" y2="64088"/>
                        <a14:foregroundMark x1="1561" y1="67680" x2="1549" y2="65746"/>
                        <a14:foregroundMark x1="1573" y1="69613" x2="1561" y2="67680"/>
                        <a14:foregroundMark x1="1580" y1="70718" x2="1573" y2="69613"/>
                        <a14:foregroundMark x1="1590" y1="72376" x2="1580" y2="70718"/>
                        <a14:foregroundMark x1="1605" y1="74862" x2="1590" y2="72376"/>
                        <a14:foregroundMark x1="1614" y1="76243" x2="1605" y2="74862"/>
                        <a14:foregroundMark x1="1624" y1="77901" x2="1614" y2="76243"/>
                        <a14:foregroundMark x1="1632" y1="79282" x2="1624" y2="77901"/>
                        <a14:foregroundMark x1="1639" y1="80387" x2="1632" y2="79282"/>
                        <a14:foregroundMark x1="1654" y1="82873" x2="1639" y2="80387"/>
                        <a14:foregroundMark x1="1666" y1="84807" x2="1654" y2="82873"/>
                        <a14:foregroundMark x1="1671" y1="85635" x2="1666" y2="84807"/>
                        <a14:foregroundMark x1="1676" y1="86464" x2="1671" y2="85635"/>
                        <a14:foregroundMark x1="1681" y1="87293" x2="1676" y2="86464"/>
                        <a14:foregroundMark x1="1697" y1="89779" x2="1681" y2="87293"/>
                        <a14:foregroundMark x1="1709" y1="91713" x2="1697" y2="89779"/>
                        <a14:foregroundMark x1="33618" y1="59669" x2="52707" y2="58564"/>
                        <a14:foregroundMark x1="52707" y1="58564" x2="40741" y2="69337"/>
                        <a14:foregroundMark x1="40741" y1="69337" x2="57835" y2="75138"/>
                        <a14:foregroundMark x1="57835" y1="75138" x2="55840" y2="86464"/>
                        <a14:foregroundMark x1="55840" y1="86464" x2="62678" y2="73204"/>
                        <a14:foregroundMark x1="62678" y1="73204" x2="40456" y2="61326"/>
                        <a14:foregroundMark x1="40456" y1="61326" x2="49288" y2="68785"/>
                        <a14:foregroundMark x1="49288" y1="68785" x2="23077" y2="58840"/>
                        <a14:foregroundMark x1="23077" y1="58840" x2="20513" y2="67127"/>
                        <a14:foregroundMark x1="11966" y1="63812" x2="5698" y2="63536"/>
                        <a14:foregroundMark x1="15100" y1="90055" x2="40171" y2="90884"/>
                        <a14:foregroundMark x1="1140" y1="89503" x2="1140" y2="89503"/>
                        <a14:foregroundMark x1="1140" y1="89503" x2="1140" y2="89503"/>
                        <a14:foregroundMark x1="855" y1="89779" x2="855" y2="89779"/>
                        <a14:foregroundMark x1="855" y1="89779" x2="855" y2="89779"/>
                        <a14:backgroundMark x1="3989" y1="1381" x2="0" y2="5801"/>
                        <a14:backgroundMark x1="2564" y1="98619" x2="2564" y2="98619"/>
                        <a14:backgroundMark x1="285" y1="89779" x2="285" y2="89779"/>
                        <a14:backgroundMark x1="0" y1="92541" x2="0" y2="92541"/>
                        <a14:backgroundMark x1="0" y1="84807" x2="0" y2="84807"/>
                        <a14:backgroundMark x1="0" y1="84807" x2="0" y2="84807"/>
                        <a14:backgroundMark x1="0" y1="85635" x2="0" y2="85635"/>
                        <a14:backgroundMark x1="0" y1="86464" x2="0" y2="86464"/>
                        <a14:backgroundMark x1="0" y1="87293" x2="0" y2="87293"/>
                        <a14:backgroundMark x1="0" y1="82873" x2="0" y2="82873"/>
                        <a14:backgroundMark x1="0" y1="80387" x2="0" y2="80387"/>
                        <a14:backgroundMark x1="0" y1="79282" x2="0" y2="79282"/>
                        <a14:backgroundMark x1="0" y1="77901" x2="0" y2="77901"/>
                        <a14:backgroundMark x1="0" y1="76243" x2="0" y2="76243"/>
                        <a14:backgroundMark x1="0" y1="74862" x2="0" y2="74862"/>
                        <a14:backgroundMark x1="0" y1="72376" x2="0" y2="72376"/>
                        <a14:backgroundMark x1="0" y1="69613" x2="0" y2="69613"/>
                        <a14:backgroundMark x1="0" y1="69613" x2="0" y2="69613"/>
                        <a14:backgroundMark x1="0" y1="70718" x2="0" y2="70718"/>
                        <a14:backgroundMark x1="0" y1="67680" x2="0" y2="67680"/>
                        <a14:backgroundMark x1="0" y1="65746" x2="0" y2="65746"/>
                        <a14:backgroundMark x1="0" y1="64088" x2="0" y2="64088"/>
                        <a14:backgroundMark x1="0" y1="62155" x2="0" y2="62155"/>
                        <a14:backgroundMark x1="0" y1="60221" x2="0" y2="60221"/>
                        <a14:backgroundMark x1="0" y1="59116" x2="0" y2="59116"/>
                        <a14:backgroundMark x1="0" y1="57182" x2="0" y2="57182"/>
                        <a14:backgroundMark x1="0" y1="54972" x2="0" y2="54972"/>
                        <a14:backgroundMark x1="0" y1="53315" x2="0" y2="53315"/>
                        <a14:backgroundMark x1="0" y1="51934" x2="0" y2="51934"/>
                        <a14:backgroundMark x1="0" y1="50276" x2="0" y2="50276"/>
                        <a14:backgroundMark x1="0" y1="48343" x2="0" y2="48343"/>
                        <a14:backgroundMark x1="0" y1="46685" x2="0" y2="46685"/>
                        <a14:backgroundMark x1="0" y1="45856" x2="0" y2="45856"/>
                        <a14:backgroundMark x1="0" y1="44475" x2="0" y2="44475"/>
                        <a14:backgroundMark x1="0" y1="39227" x2="0" y2="44475"/>
                        <a14:backgroundMark x1="0" y1="35083" x2="0" y2="38950"/>
                        <a14:backgroundMark x1="0" y1="44475" x2="0" y2="44475"/>
                      </a14:backgroundRemoval>
                    </a14:imgEffect>
                  </a14:imgLayer>
                </a14:imgProps>
              </a:ext>
            </a:extLst>
          </a:blip>
          <a:srcRect l="1151" t="1889" r="3085" b="3120"/>
          <a:stretch>
            <a:fillRect/>
          </a:stretch>
        </p:blipFill>
        <p:spPr>
          <a:xfrm>
            <a:off x="914674" y="861063"/>
            <a:ext cx="3326839" cy="3410850"/>
          </a:xfrm>
          <a:prstGeom prst="rect">
            <a:avLst/>
          </a:prstGeom>
        </p:spPr>
      </p:pic>
      <p:pic>
        <p:nvPicPr>
          <p:cNvPr id="7" name="Picture 6">
            <a:extLst>
              <a:ext uri="{FF2B5EF4-FFF2-40B4-BE49-F238E27FC236}">
                <a16:creationId xmlns:a16="http://schemas.microsoft.com/office/drawing/2014/main" id="{609ED3DA-8879-FE4C-167B-88192849BA8C}"/>
              </a:ext>
            </a:extLst>
          </p:cNvPr>
          <p:cNvPicPr>
            <a:picLocks noChangeAspect="1"/>
          </p:cNvPicPr>
          <p:nvPr/>
        </p:nvPicPr>
        <p:blipFill rotWithShape="1">
          <a:blip r:embed="rId5"/>
          <a:srcRect l="1382" t="2169" r="3216" b="10306"/>
          <a:stretch/>
        </p:blipFill>
        <p:spPr>
          <a:xfrm>
            <a:off x="2682526" y="2781457"/>
            <a:ext cx="3517907" cy="333830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ustDataLst>
      <p:tags r:id="rId1"/>
    </p:custDataLst>
    <p:extLst>
      <p:ext uri="{BB962C8B-B14F-4D97-AF65-F5344CB8AC3E}">
        <p14:creationId xmlns:p14="http://schemas.microsoft.com/office/powerpoint/2010/main" val="14226308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93B36BA-8011-FB02-8E28-DF7FF65F19EE}"/>
              </a:ext>
            </a:extLst>
          </p:cNvPr>
          <p:cNvSpPr>
            <a:spLocks noGrp="1"/>
          </p:cNvSpPr>
          <p:nvPr>
            <p:ph type="title"/>
          </p:nvPr>
        </p:nvSpPr>
        <p:spPr>
          <a:xfrm>
            <a:off x="651307" y="439556"/>
            <a:ext cx="11308789" cy="910607"/>
          </a:xfrm>
        </p:spPr>
        <p:txBody>
          <a:bodyPr/>
          <a:lstStyle/>
          <a:p>
            <a:r>
              <a:rPr lang="en-GB"/>
              <a:t>Making an application</a:t>
            </a:r>
          </a:p>
        </p:txBody>
      </p:sp>
      <p:sp>
        <p:nvSpPr>
          <p:cNvPr id="5" name="Text Placeholder 4">
            <a:extLst>
              <a:ext uri="{FF2B5EF4-FFF2-40B4-BE49-F238E27FC236}">
                <a16:creationId xmlns:a16="http://schemas.microsoft.com/office/drawing/2014/main" id="{12504F3C-BB9A-BE92-A7CF-AD738B5A3AD0}"/>
              </a:ext>
            </a:extLst>
          </p:cNvPr>
          <p:cNvSpPr>
            <a:spLocks noGrp="1"/>
          </p:cNvSpPr>
          <p:nvPr>
            <p:ph type="body" sz="quarter" idx="10"/>
          </p:nvPr>
        </p:nvSpPr>
        <p:spPr/>
        <p:txBody>
          <a:bodyPr/>
          <a:lstStyle/>
          <a:p>
            <a:r>
              <a:rPr lang="en-GB"/>
              <a:t>Public</a:t>
            </a:r>
          </a:p>
        </p:txBody>
      </p:sp>
      <p:sp>
        <p:nvSpPr>
          <p:cNvPr id="8" name="TextBox 7">
            <a:extLst>
              <a:ext uri="{FF2B5EF4-FFF2-40B4-BE49-F238E27FC236}">
                <a16:creationId xmlns:a16="http://schemas.microsoft.com/office/drawing/2014/main" id="{FC68F890-95A9-1F46-9FDA-FEF0219AFFD5}"/>
              </a:ext>
            </a:extLst>
          </p:cNvPr>
          <p:cNvSpPr txBox="1"/>
          <p:nvPr/>
        </p:nvSpPr>
        <p:spPr>
          <a:xfrm>
            <a:off x="651307" y="1707785"/>
            <a:ext cx="6097656" cy="4539704"/>
          </a:xfrm>
          <a:prstGeom prst="rect">
            <a:avLst/>
          </a:prstGeom>
          <a:noFill/>
        </p:spPr>
        <p:txBody>
          <a:bodyPr wrap="square">
            <a:spAutoFit/>
          </a:bodyPr>
          <a:lstStyle/>
          <a:p>
            <a:pPr marL="0" marR="0" lvl="0" indent="0" algn="l" defTabSz="914400" rtl="0" eaLnBrk="1" fontAlgn="auto" latinLnBrk="0" hangingPunct="1">
              <a:lnSpc>
                <a:spcPct val="100000"/>
              </a:lnSpc>
              <a:spcBef>
                <a:spcPts val="300"/>
              </a:spcBef>
              <a:spcAft>
                <a:spcPts val="300"/>
              </a:spcAft>
              <a:buClr>
                <a:srgbClr val="00AEEF"/>
              </a:buClr>
              <a:buSzTx/>
              <a:buFontTx/>
              <a:buNone/>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Sections to be completed:</a:t>
            </a:r>
          </a:p>
          <a:p>
            <a:pPr marL="285750" marR="0" lvl="0" indent="-285750" algn="l" defTabSz="914400" rtl="0" eaLnBrk="1" fontAlgn="auto" latinLnBrk="0" hangingPunct="1">
              <a:lnSpc>
                <a:spcPct val="100000"/>
              </a:lnSpc>
              <a:spcBef>
                <a:spcPts val="300"/>
              </a:spcBef>
              <a:spcAft>
                <a:spcPts val="300"/>
              </a:spcAft>
              <a:buClr>
                <a:srgbClr val="00AEEF"/>
              </a:buClr>
              <a:buSzTx/>
              <a:buFont typeface="Arial" panose="020B0604020202020204" pitchFamily="34" charset="0"/>
              <a:buChar char="•"/>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Personal details</a:t>
            </a:r>
          </a:p>
          <a:p>
            <a:pPr marL="285750" marR="0" lvl="0" indent="-285750" algn="l" defTabSz="914400" rtl="0" eaLnBrk="1" fontAlgn="auto" latinLnBrk="0" hangingPunct="1">
              <a:lnSpc>
                <a:spcPct val="100000"/>
              </a:lnSpc>
              <a:spcBef>
                <a:spcPts val="300"/>
              </a:spcBef>
              <a:spcAft>
                <a:spcPts val="300"/>
              </a:spcAft>
              <a:buClr>
                <a:srgbClr val="00AEEF"/>
              </a:buClr>
              <a:buSzTx/>
              <a:buFont typeface="Arial" panose="020B0604020202020204" pitchFamily="34" charset="0"/>
              <a:buChar char="•"/>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Contact and residency details</a:t>
            </a:r>
          </a:p>
          <a:p>
            <a:pPr marL="285750" marR="0" lvl="0" indent="-285750" algn="l" defTabSz="914400" rtl="0" eaLnBrk="1" fontAlgn="auto" latinLnBrk="0" hangingPunct="1">
              <a:lnSpc>
                <a:spcPct val="100000"/>
              </a:lnSpc>
              <a:spcBef>
                <a:spcPts val="300"/>
              </a:spcBef>
              <a:spcAft>
                <a:spcPts val="300"/>
              </a:spcAft>
              <a:buClr>
                <a:srgbClr val="00AEEF"/>
              </a:buClr>
              <a:buSzTx/>
              <a:buFont typeface="Arial" panose="020B0604020202020204" pitchFamily="34" charset="0"/>
              <a:buChar char="•"/>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Nationality details</a:t>
            </a:r>
          </a:p>
          <a:p>
            <a:pPr marL="285750" marR="0" lvl="0" indent="-285750" algn="l" defTabSz="914400" rtl="0" eaLnBrk="1" fontAlgn="auto" latinLnBrk="0" hangingPunct="1">
              <a:lnSpc>
                <a:spcPct val="100000"/>
              </a:lnSpc>
              <a:spcBef>
                <a:spcPts val="300"/>
              </a:spcBef>
              <a:spcAft>
                <a:spcPts val="300"/>
              </a:spcAft>
              <a:buClr>
                <a:srgbClr val="00AEEF"/>
              </a:buClr>
              <a:buSzTx/>
              <a:buFont typeface="Arial" panose="020B0604020202020204" pitchFamily="34" charset="0"/>
              <a:buChar char="•"/>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English language skills</a:t>
            </a:r>
          </a:p>
          <a:p>
            <a:pPr marL="285750" marR="0" lvl="0" indent="-285750" algn="l" defTabSz="914400" rtl="0" eaLnBrk="1" fontAlgn="auto" latinLnBrk="0" hangingPunct="1">
              <a:lnSpc>
                <a:spcPct val="100000"/>
              </a:lnSpc>
              <a:spcBef>
                <a:spcPts val="300"/>
              </a:spcBef>
              <a:spcAft>
                <a:spcPts val="300"/>
              </a:spcAft>
              <a:buClr>
                <a:srgbClr val="00AEEF"/>
              </a:buClr>
              <a:buSzTx/>
              <a:buFont typeface="Arial" panose="020B0604020202020204" pitchFamily="34" charset="0"/>
              <a:buChar char="•"/>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Finance and funding </a:t>
            </a:r>
          </a:p>
          <a:p>
            <a:pPr marL="285750" marR="0" lvl="0" indent="-285750" algn="l" defTabSz="914400" rtl="0" eaLnBrk="1" fontAlgn="auto" latinLnBrk="0" hangingPunct="1">
              <a:lnSpc>
                <a:spcPct val="100000"/>
              </a:lnSpc>
              <a:spcBef>
                <a:spcPts val="300"/>
              </a:spcBef>
              <a:spcAft>
                <a:spcPts val="300"/>
              </a:spcAft>
              <a:buClr>
                <a:srgbClr val="00AEEF"/>
              </a:buClr>
              <a:buSzTx/>
              <a:buFont typeface="Arial" panose="020B0604020202020204" pitchFamily="34" charset="0"/>
              <a:buChar char="•"/>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Diversity &amp; inclusion (for students with a UK home address)</a:t>
            </a:r>
          </a:p>
          <a:p>
            <a:pPr marL="285750" marR="0" lvl="0" indent="-285750" algn="l" defTabSz="914400" rtl="0" eaLnBrk="1" fontAlgn="auto" latinLnBrk="0" hangingPunct="1">
              <a:lnSpc>
                <a:spcPct val="100000"/>
              </a:lnSpc>
              <a:spcBef>
                <a:spcPts val="300"/>
              </a:spcBef>
              <a:spcAft>
                <a:spcPts val="300"/>
              </a:spcAft>
              <a:buClr>
                <a:srgbClr val="00AEEF"/>
              </a:buClr>
              <a:buSzTx/>
              <a:buFont typeface="Arial" panose="020B0604020202020204" pitchFamily="34" charset="0"/>
              <a:buChar char="•"/>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More about you</a:t>
            </a:r>
          </a:p>
          <a:p>
            <a:pPr marL="285750" marR="0" lvl="0" indent="-285750" algn="l" defTabSz="914400" rtl="0" eaLnBrk="1" fontAlgn="auto" latinLnBrk="0" hangingPunct="1">
              <a:lnSpc>
                <a:spcPct val="100000"/>
              </a:lnSpc>
              <a:spcBef>
                <a:spcPts val="300"/>
              </a:spcBef>
              <a:spcAft>
                <a:spcPts val="300"/>
              </a:spcAft>
              <a:buClr>
                <a:srgbClr val="00AEEF"/>
              </a:buClr>
              <a:buSzTx/>
              <a:buFont typeface="Arial" panose="020B0604020202020204" pitchFamily="34" charset="0"/>
              <a:buChar char="•"/>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Education</a:t>
            </a:r>
          </a:p>
          <a:p>
            <a:pPr marL="285750" marR="0" lvl="0" indent="-285750" algn="l" defTabSz="914400" rtl="0" eaLnBrk="1" fontAlgn="auto" latinLnBrk="0" hangingPunct="1">
              <a:lnSpc>
                <a:spcPct val="100000"/>
              </a:lnSpc>
              <a:spcBef>
                <a:spcPts val="300"/>
              </a:spcBef>
              <a:spcAft>
                <a:spcPts val="300"/>
              </a:spcAft>
              <a:buClr>
                <a:srgbClr val="00AEEF"/>
              </a:buClr>
              <a:buSzTx/>
              <a:buFont typeface="Arial" panose="020B0604020202020204" pitchFamily="34" charset="0"/>
              <a:buChar char="•"/>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Personal statement </a:t>
            </a:r>
          </a:p>
          <a:p>
            <a:pPr marL="285750" marR="0" lvl="0" indent="-285750" algn="l" defTabSz="914400" rtl="0" eaLnBrk="1" fontAlgn="auto" latinLnBrk="0" hangingPunct="1">
              <a:lnSpc>
                <a:spcPct val="100000"/>
              </a:lnSpc>
              <a:spcBef>
                <a:spcPts val="300"/>
              </a:spcBef>
              <a:spcAft>
                <a:spcPts val="300"/>
              </a:spcAft>
              <a:buClr>
                <a:srgbClr val="00AEEF"/>
              </a:buClr>
              <a:buSzTx/>
              <a:buFont typeface="Arial" panose="020B0604020202020204" pitchFamily="34" charset="0"/>
              <a:buChar char="•"/>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References </a:t>
            </a:r>
          </a:p>
          <a:p>
            <a:pPr marL="285750" marR="0" lvl="0" indent="-285750" algn="l" defTabSz="914400" rtl="0" eaLnBrk="1" fontAlgn="auto" latinLnBrk="0" hangingPunct="1">
              <a:lnSpc>
                <a:spcPct val="100000"/>
              </a:lnSpc>
              <a:spcBef>
                <a:spcPts val="300"/>
              </a:spcBef>
              <a:spcAft>
                <a:spcPts val="300"/>
              </a:spcAft>
              <a:buClr>
                <a:srgbClr val="00AEEF"/>
              </a:buClr>
              <a:buSzTx/>
              <a:buFont typeface="Arial" panose="020B0604020202020204" pitchFamily="34" charset="0"/>
              <a:buChar char="•"/>
              <a:tabLst>
                <a:tab pos="1701798" algn="l"/>
                <a:tab pos="2954334" algn="l"/>
              </a:tabLst>
              <a:defRPr/>
            </a:pPr>
            <a:r>
              <a:rPr kumimoji="0" lang="en-GB" sz="1800" b="0" i="0" u="none" strike="noStrike" kern="1200" cap="none" spc="0" normalizeH="0" baseline="0" noProof="0">
                <a:ln>
                  <a:noFill/>
                </a:ln>
                <a:solidFill>
                  <a:srgbClr val="132433"/>
                </a:solidFill>
                <a:effectLst/>
                <a:uLnTx/>
                <a:uFillTx/>
                <a:latin typeface="Roboto Light" panose="02000000000000000000" pitchFamily="2" charset="0"/>
                <a:ea typeface="+mn-ea"/>
                <a:cs typeface="+mn-cs"/>
              </a:rPr>
              <a:t>Choices – make up to six </a:t>
            </a:r>
          </a:p>
        </p:txBody>
      </p:sp>
      <p:pic>
        <p:nvPicPr>
          <p:cNvPr id="3" name="Picture 2">
            <a:extLst>
              <a:ext uri="{FF2B5EF4-FFF2-40B4-BE49-F238E27FC236}">
                <a16:creationId xmlns:a16="http://schemas.microsoft.com/office/drawing/2014/main" id="{6528ADB8-029F-E8F9-DC94-1C1C9A72AD77}"/>
              </a:ext>
            </a:extLst>
          </p:cNvPr>
          <p:cNvPicPr>
            <a:picLocks noChangeAspect="1"/>
          </p:cNvPicPr>
          <p:nvPr/>
        </p:nvPicPr>
        <p:blipFill>
          <a:blip r:embed="rId3"/>
          <a:stretch>
            <a:fillRect/>
          </a:stretch>
        </p:blipFill>
        <p:spPr>
          <a:xfrm>
            <a:off x="6748963" y="299700"/>
            <a:ext cx="4200674" cy="3745523"/>
          </a:xfrm>
          <a:prstGeom prst="rect">
            <a:avLst/>
          </a:prstGeom>
        </p:spPr>
      </p:pic>
      <p:pic>
        <p:nvPicPr>
          <p:cNvPr id="9" name="Picture 8">
            <a:extLst>
              <a:ext uri="{FF2B5EF4-FFF2-40B4-BE49-F238E27FC236}">
                <a16:creationId xmlns:a16="http://schemas.microsoft.com/office/drawing/2014/main" id="{ED08ECCF-ADF1-C420-29FB-2F7C08FCD064}"/>
              </a:ext>
            </a:extLst>
          </p:cNvPr>
          <p:cNvPicPr>
            <a:picLocks noChangeAspect="1"/>
          </p:cNvPicPr>
          <p:nvPr/>
        </p:nvPicPr>
        <p:blipFill>
          <a:blip r:embed="rId4"/>
          <a:stretch>
            <a:fillRect/>
          </a:stretch>
        </p:blipFill>
        <p:spPr>
          <a:xfrm>
            <a:off x="6748963" y="4018038"/>
            <a:ext cx="4200674" cy="2660908"/>
          </a:xfrm>
          <a:prstGeom prst="rect">
            <a:avLst/>
          </a:prstGeom>
        </p:spPr>
      </p:pic>
    </p:spTree>
    <p:custDataLst>
      <p:tags r:id="rId1"/>
    </p:custDataLst>
    <p:extLst>
      <p:ext uri="{BB962C8B-B14F-4D97-AF65-F5344CB8AC3E}">
        <p14:creationId xmlns:p14="http://schemas.microsoft.com/office/powerpoint/2010/main" val="374338540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16"/>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UCAS Slate and Coral">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8445 UCAS Document Templates - Powerpoint V07" id="{5B3A03E0-8EE5-B340-A099-9175F8BF513D}" vid="{8FABE7ED-1BAF-5740-A46E-417CE60330C9}"/>
    </a:ext>
  </a:ext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UCAS Slate and Coral">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point Deck - Compatible" id="{9F526028-14FB-894B-B131-EDFD8406882E}" vid="{84DD4469-1CE0-5D41-AA3E-D1A210CF3C14}"/>
    </a:ext>
  </a:extLst>
</a:theme>
</file>

<file path=ppt/theme/theme3.xml><?xml version="1.0" encoding="utf-8"?>
<a:theme xmlns:a="http://schemas.openxmlformats.org/drawingml/2006/main" name="1_UCAS Slate and Magenta">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8445 UCAS Document Templates - Powerpoint V07" id="{5B3A03E0-8EE5-B340-A099-9175F8BF513D}" vid="{A7CCE0D0-BDAD-644C-9479-AF65D7CCCDEF}"/>
    </a:ext>
  </a:extLst>
</a:theme>
</file>

<file path=ppt/theme/theme4.xml><?xml version="1.0" encoding="utf-8"?>
<a:theme xmlns:a="http://schemas.openxmlformats.org/drawingml/2006/main" name="UCAS Slate and Cyan">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8445 UCAS Document Templates - Powerpoint V07" id="{5B3A03E0-8EE5-B340-A099-9175F8BF513D}" vid="{E8AE293E-2383-1B4F-B462-D454B6A65483}"/>
    </a:ext>
  </a:extLst>
</a:theme>
</file>

<file path=ppt/theme/theme5.xml><?xml version="1.0" encoding="utf-8"?>
<a:theme xmlns:a="http://schemas.openxmlformats.org/drawingml/2006/main" name="1_UCAS Slate and Yellow">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8445 UCAS Document Templates - Powerpoint V07" id="{5B3A03E0-8EE5-B340-A099-9175F8BF513D}" vid="{196CAE21-F7BD-0B44-8AF3-AC02C63F4FC1}"/>
    </a:ext>
  </a:extLst>
</a:theme>
</file>

<file path=ppt/theme/theme6.xml><?xml version="1.0" encoding="utf-8"?>
<a:theme xmlns:a="http://schemas.openxmlformats.org/drawingml/2006/main" name="1_UCAS Slate and Lilac">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CA16B464-EC1B-6A42-B804-53A7351EC84A}"/>
    </a:ext>
  </a:extLst>
</a:theme>
</file>

<file path=ppt/theme/theme7.xml><?xml version="1.0" encoding="utf-8"?>
<a:theme xmlns:a="http://schemas.openxmlformats.org/drawingml/2006/main" name="UCAS Slate and Peppermint">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8445 UCAS Document Templates - Powerpoint V07" id="{5B3A03E0-8EE5-B340-A099-9175F8BF513D}" vid="{E2289450-322D-EE4C-AD95-867EA6EB086C}"/>
    </a:ext>
  </a:extLst>
</a:theme>
</file>

<file path=ppt/theme/theme8.xml><?xml version="1.0" encoding="utf-8"?>
<a:theme xmlns:a="http://schemas.openxmlformats.org/drawingml/2006/main" name="UCAS Slate and Green">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D-8445 UCAS Document Templates - Powerpoint V07" id="{5B3A03E0-8EE5-B340-A099-9175F8BF513D}" vid="{2B344D79-6C9C-1A4A-89BE-BA5FF72A4F76}"/>
    </a:ext>
  </a:extLst>
</a:theme>
</file>

<file path=ppt/theme/theme9.xml><?xml version="1.0" encoding="utf-8"?>
<a:theme xmlns:a="http://schemas.openxmlformats.org/drawingml/2006/main" name="UCAS Slate and Magenta">
  <a:themeElements>
    <a:clrScheme name="UCAS 1">
      <a:dk1>
        <a:srgbClr val="132433"/>
      </a:dk1>
      <a:lt1>
        <a:srgbClr val="FFFFFF"/>
      </a:lt1>
      <a:dk2>
        <a:srgbClr val="132433"/>
      </a:dk2>
      <a:lt2>
        <a:srgbClr val="E7E6E6"/>
      </a:lt2>
      <a:accent1>
        <a:srgbClr val="F37561"/>
      </a:accent1>
      <a:accent2>
        <a:srgbClr val="FCAF17"/>
      </a:accent2>
      <a:accent3>
        <a:srgbClr val="57BF93"/>
      </a:accent3>
      <a:accent4>
        <a:srgbClr val="00AEEF"/>
      </a:accent4>
      <a:accent5>
        <a:srgbClr val="EC2880"/>
      </a:accent5>
      <a:accent6>
        <a:srgbClr val="706CB2"/>
      </a:accent6>
      <a:hlink>
        <a:srgbClr val="177EBF"/>
      </a:hlink>
      <a:folHlink>
        <a:srgbClr val="15BCB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CAS POWER POINT DECK MASTER DN" id="{E2947AF7-C717-A542-8061-8BF48F966159}" vid="{9C97008C-28F8-144D-A282-9412039DD63C}"/>
    </a:ext>
  </a:extLst>
</a:theme>
</file>

<file path=docProps/app.xml><?xml version="1.0" encoding="utf-8"?>
<Properties xmlns="http://schemas.openxmlformats.org/officeDocument/2006/extended-properties" xmlns:vt="http://schemas.openxmlformats.org/officeDocument/2006/docPropsVTypes">
  <TotalTime>1236</TotalTime>
  <Words>1810</Words>
  <Application>Microsoft Office PowerPoint</Application>
  <PresentationFormat>Widescreen</PresentationFormat>
  <Paragraphs>189</Paragraphs>
  <Slides>16</Slides>
  <Notes>5</Notes>
  <HiddenSlides>0</HiddenSlides>
  <MMClips>0</MMClips>
  <ScaleCrop>false</ScaleCrop>
  <HeadingPairs>
    <vt:vector size="6" baseType="variant">
      <vt:variant>
        <vt:lpstr>Fonts Used</vt:lpstr>
      </vt:variant>
      <vt:variant>
        <vt:i4>13</vt:i4>
      </vt:variant>
      <vt:variant>
        <vt:lpstr>Theme</vt:lpstr>
      </vt:variant>
      <vt:variant>
        <vt:i4>9</vt:i4>
      </vt:variant>
      <vt:variant>
        <vt:lpstr>Slide Titles</vt:lpstr>
      </vt:variant>
      <vt:variant>
        <vt:i4>16</vt:i4>
      </vt:variant>
    </vt:vector>
  </HeadingPairs>
  <TitlesOfParts>
    <vt:vector size="38" baseType="lpstr">
      <vt:lpstr>Apricus</vt:lpstr>
      <vt:lpstr>Apricus Black</vt:lpstr>
      <vt:lpstr>Aptos</vt:lpstr>
      <vt:lpstr>Arial</vt:lpstr>
      <vt:lpstr>Bahnschrift</vt:lpstr>
      <vt:lpstr>Bahnschrift SemiBold Condensed</vt:lpstr>
      <vt:lpstr>Calibri</vt:lpstr>
      <vt:lpstr>Roboto</vt:lpstr>
      <vt:lpstr>Roboto </vt:lpstr>
      <vt:lpstr>Roboto Light</vt:lpstr>
      <vt:lpstr>Roboto Light </vt:lpstr>
      <vt:lpstr>Segoe UI</vt:lpstr>
      <vt:lpstr>Wingdings</vt:lpstr>
      <vt:lpstr>UCAS Slate and Coral</vt:lpstr>
      <vt:lpstr>1_UCAS Slate and Coral</vt:lpstr>
      <vt:lpstr>1_UCAS Slate and Magenta</vt:lpstr>
      <vt:lpstr>UCAS Slate and Cyan</vt:lpstr>
      <vt:lpstr>1_UCAS Slate and Yellow</vt:lpstr>
      <vt:lpstr>1_UCAS Slate and Lilac</vt:lpstr>
      <vt:lpstr>UCAS Slate and Peppermint</vt:lpstr>
      <vt:lpstr>UCAS Slate and Green</vt:lpstr>
      <vt:lpstr>UCAS Slate and Magenta</vt:lpstr>
      <vt:lpstr>APPLYING TO A CONSERVATOIRE</vt:lpstr>
      <vt:lpstr>What is a conservatoire?</vt:lpstr>
      <vt:lpstr>PowerPoint Presentation</vt:lpstr>
      <vt:lpstr>MAKING AN APPLICATION</vt:lpstr>
      <vt:lpstr>Start your research</vt:lpstr>
      <vt:lpstr>When to apply for 2027 entry</vt:lpstr>
      <vt:lpstr>Starting an application </vt:lpstr>
      <vt:lpstr>KEY FACTS</vt:lpstr>
      <vt:lpstr>Making an application</vt:lpstr>
      <vt:lpstr>PowerPoint Presentation</vt:lpstr>
      <vt:lpstr>PowerPoint Presentation</vt:lpstr>
      <vt:lpstr>What are the questions?</vt:lpstr>
      <vt:lpstr>PowerPoint Presentation</vt:lpstr>
      <vt:lpstr>Decisions conservatoires can make</vt:lpstr>
      <vt:lpstr>Replies to offers</vt:lpstr>
      <vt:lpstr>Ucas support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Ross Sanger</dc:creator>
  <cp:lastModifiedBy>Aled Leaver</cp:lastModifiedBy>
  <cp:revision>2</cp:revision>
  <dcterms:created xsi:type="dcterms:W3CDTF">2025-06-30T12:01:41Z</dcterms:created>
  <dcterms:modified xsi:type="dcterms:W3CDTF">2026-06-12T09:01:55Z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19c747e-0609-44bc-a84a-379ba7e92455_Enabled">
    <vt:lpwstr>true</vt:lpwstr>
  </property>
  <property fmtid="{D5CDD505-2E9C-101B-9397-08002B2CF9AE}" pid="3" name="MSIP_Label_119c747e-0609-44bc-a84a-379ba7e92455_SetDate">
    <vt:lpwstr>2025-06-30T12:05:43Z</vt:lpwstr>
  </property>
  <property fmtid="{D5CDD505-2E9C-101B-9397-08002B2CF9AE}" pid="4" name="MSIP_Label_119c747e-0609-44bc-a84a-379ba7e92455_Method">
    <vt:lpwstr>Standard</vt:lpwstr>
  </property>
  <property fmtid="{D5CDD505-2E9C-101B-9397-08002B2CF9AE}" pid="5" name="MSIP_Label_119c747e-0609-44bc-a84a-379ba7e92455_Name">
    <vt:lpwstr>Confidential</vt:lpwstr>
  </property>
  <property fmtid="{D5CDD505-2E9C-101B-9397-08002B2CF9AE}" pid="6" name="MSIP_Label_119c747e-0609-44bc-a84a-379ba7e92455_SiteId">
    <vt:lpwstr>c62bca44-70cb-457b-a355-deaa5cb7e689</vt:lpwstr>
  </property>
  <property fmtid="{D5CDD505-2E9C-101B-9397-08002B2CF9AE}" pid="7" name="MSIP_Label_119c747e-0609-44bc-a84a-379ba7e92455_ActionId">
    <vt:lpwstr>c381c725-b166-4adc-8913-3880e22262d2</vt:lpwstr>
  </property>
  <property fmtid="{D5CDD505-2E9C-101B-9397-08002B2CF9AE}" pid="8" name="MSIP_Label_119c747e-0609-44bc-a84a-379ba7e92455_ContentBits">
    <vt:lpwstr>0</vt:lpwstr>
  </property>
  <property fmtid="{D5CDD505-2E9C-101B-9397-08002B2CF9AE}" pid="9" name="ArticulateGUID">
    <vt:lpwstr>F1D95E51-B27C-4519-9533-50B4BFC8C74C</vt:lpwstr>
  </property>
  <property fmtid="{D5CDD505-2E9C-101B-9397-08002B2CF9AE}" pid="10" name="ArticulatePath">
    <vt:lpwstr>applying-to-a-conservatoire-2026</vt:lpwstr>
  </property>
</Properties>
</file>